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37" r:id="rId5"/>
    <p:sldId id="336" r:id="rId6"/>
    <p:sldId id="349" r:id="rId7"/>
    <p:sldId id="338" r:id="rId8"/>
    <p:sldId id="350" r:id="rId9"/>
    <p:sldId id="352" r:id="rId10"/>
    <p:sldId id="341" r:id="rId11"/>
    <p:sldId id="351" r:id="rId12"/>
    <p:sldId id="348" r:id="rId13"/>
    <p:sldId id="353" r:id="rId14"/>
    <p:sldId id="342" r:id="rId15"/>
    <p:sldId id="354" r:id="rId16"/>
    <p:sldId id="343" r:id="rId17"/>
    <p:sldId id="355" r:id="rId18"/>
    <p:sldId id="345" r:id="rId19"/>
    <p:sldId id="344" r:id="rId20"/>
    <p:sldId id="356" r:id="rId21"/>
    <p:sldId id="34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2F531-CB7F-4046-A6B0-C3AE809741A1}" v="142" dt="2024-05-07T19:03:36.50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105" d="100"/>
          <a:sy n="105" d="100"/>
        </p:scale>
        <p:origin x="834" y="11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Tryon" userId="507f241acc5bdf92" providerId="LiveId" clId="{4972F531-CB7F-4046-A6B0-C3AE809741A1}"/>
    <pc:docChg chg="undo custSel addSld delSld modSld sldOrd">
      <pc:chgData name="Dana Tryon" userId="507f241acc5bdf92" providerId="LiveId" clId="{4972F531-CB7F-4046-A6B0-C3AE809741A1}" dt="2024-05-07T19:05:39.396" v="6573" actId="1076"/>
      <pc:docMkLst>
        <pc:docMk/>
      </pc:docMkLst>
      <pc:sldChg chg="modSp del mod">
        <pc:chgData name="Dana Tryon" userId="507f241acc5bdf92" providerId="LiveId" clId="{4972F531-CB7F-4046-A6B0-C3AE809741A1}" dt="2024-05-07T13:39:31.095" v="90" actId="2696"/>
        <pc:sldMkLst>
          <pc:docMk/>
          <pc:sldMk cId="954410245" sldId="335"/>
        </pc:sldMkLst>
        <pc:spChg chg="mod">
          <ac:chgData name="Dana Tryon" userId="507f241acc5bdf92" providerId="LiveId" clId="{4972F531-CB7F-4046-A6B0-C3AE809741A1}" dt="2024-05-07T01:27:40.754" v="74" actId="20577"/>
          <ac:spMkLst>
            <pc:docMk/>
            <pc:sldMk cId="954410245" sldId="335"/>
            <ac:spMk id="3" creationId="{2BE0BCE3-7A85-71CE-E027-A8E454AF1454}"/>
          </ac:spMkLst>
        </pc:spChg>
      </pc:sldChg>
      <pc:sldChg chg="modSp mod">
        <pc:chgData name="Dana Tryon" userId="507f241acc5bdf92" providerId="LiveId" clId="{4972F531-CB7F-4046-A6B0-C3AE809741A1}" dt="2024-05-07T18:49:18.939" v="6563" actId="20577"/>
        <pc:sldMkLst>
          <pc:docMk/>
          <pc:sldMk cId="582749365" sldId="336"/>
        </pc:sldMkLst>
        <pc:spChg chg="mod">
          <ac:chgData name="Dana Tryon" userId="507f241acc5bdf92" providerId="LiveId" clId="{4972F531-CB7F-4046-A6B0-C3AE809741A1}" dt="2024-05-07T01:19:09.368" v="13" actId="20577"/>
          <ac:spMkLst>
            <pc:docMk/>
            <pc:sldMk cId="582749365" sldId="336"/>
            <ac:spMk id="2" creationId="{08F0870A-EBCD-13FC-D1A2-49C555C48170}"/>
          </ac:spMkLst>
        </pc:spChg>
        <pc:spChg chg="mod">
          <ac:chgData name="Dana Tryon" userId="507f241acc5bdf92" providerId="LiveId" clId="{4972F531-CB7F-4046-A6B0-C3AE809741A1}" dt="2024-05-07T18:49:18.939" v="6563" actId="20577"/>
          <ac:spMkLst>
            <pc:docMk/>
            <pc:sldMk cId="582749365" sldId="336"/>
            <ac:spMk id="7" creationId="{70B4EC43-20C2-1DA5-646B-B8D26CF7D003}"/>
          </ac:spMkLst>
        </pc:spChg>
      </pc:sldChg>
      <pc:sldChg chg="addSp delSp modSp mod ord">
        <pc:chgData name="Dana Tryon" userId="507f241acc5bdf92" providerId="LiveId" clId="{4972F531-CB7F-4046-A6B0-C3AE809741A1}" dt="2024-05-07T01:35:07.613" v="89"/>
        <pc:sldMkLst>
          <pc:docMk/>
          <pc:sldMk cId="3786907341" sldId="337"/>
        </pc:sldMkLst>
        <pc:spChg chg="mod">
          <ac:chgData name="Dana Tryon" userId="507f241acc5bdf92" providerId="LiveId" clId="{4972F531-CB7F-4046-A6B0-C3AE809741A1}" dt="2024-05-07T01:35:07.613" v="89"/>
          <ac:spMkLst>
            <pc:docMk/>
            <pc:sldMk cId="3786907341" sldId="337"/>
            <ac:spMk id="2" creationId="{EA5BA0C7-4B10-03D7-2211-750D1F9E5A8A}"/>
          </ac:spMkLst>
        </pc:spChg>
        <pc:spChg chg="add del mod">
          <ac:chgData name="Dana Tryon" userId="507f241acc5bdf92" providerId="LiveId" clId="{4972F531-CB7F-4046-A6B0-C3AE809741A1}" dt="2024-05-07T01:23:28.346" v="21"/>
          <ac:spMkLst>
            <pc:docMk/>
            <pc:sldMk cId="3786907341" sldId="337"/>
            <ac:spMk id="4" creationId="{08E7820E-CCD5-9D8D-54FB-A45FDE1FC230}"/>
          </ac:spMkLst>
        </pc:spChg>
        <pc:picChg chg="del">
          <ac:chgData name="Dana Tryon" userId="507f241acc5bdf92" providerId="LiveId" clId="{4972F531-CB7F-4046-A6B0-C3AE809741A1}" dt="2024-05-07T01:22:35.445" v="20" actId="21"/>
          <ac:picMkLst>
            <pc:docMk/>
            <pc:sldMk cId="3786907341" sldId="337"/>
            <ac:picMk id="10" creationId="{0E7DFFA9-9901-3CE7-AAC2-C1754C65BD4D}"/>
          </ac:picMkLst>
        </pc:picChg>
        <pc:picChg chg="add del">
          <ac:chgData name="Dana Tryon" userId="507f241acc5bdf92" providerId="LiveId" clId="{4972F531-CB7F-4046-A6B0-C3AE809741A1}" dt="2024-05-07T01:23:32.508" v="22" actId="21"/>
          <ac:picMkLst>
            <pc:docMk/>
            <pc:sldMk cId="3786907341" sldId="337"/>
            <ac:picMk id="2050" creationId="{2A78DEBA-2B2E-DC7E-CA48-EDD638106CD8}"/>
          </ac:picMkLst>
        </pc:picChg>
        <pc:picChg chg="add mod">
          <ac:chgData name="Dana Tryon" userId="507f241acc5bdf92" providerId="LiveId" clId="{4972F531-CB7F-4046-A6B0-C3AE809741A1}" dt="2024-05-07T01:23:28.346" v="21"/>
          <ac:picMkLst>
            <pc:docMk/>
            <pc:sldMk cId="3786907341" sldId="337"/>
            <ac:picMk id="2052" creationId="{77AD77A2-CC88-6E54-30AE-F2353D791BDE}"/>
          </ac:picMkLst>
        </pc:picChg>
      </pc:sldChg>
      <pc:sldChg chg="addSp delSp modSp mod ord">
        <pc:chgData name="Dana Tryon" userId="507f241acc5bdf92" providerId="LiveId" clId="{4972F531-CB7F-4046-A6B0-C3AE809741A1}" dt="2024-05-07T14:00:59.791" v="1203"/>
        <pc:sldMkLst>
          <pc:docMk/>
          <pc:sldMk cId="3590816519" sldId="338"/>
        </pc:sldMkLst>
        <pc:spChg chg="mod">
          <ac:chgData name="Dana Tryon" userId="507f241acc5bdf92" providerId="LiveId" clId="{4972F531-CB7F-4046-A6B0-C3AE809741A1}" dt="2024-05-07T14:00:22.519" v="1170" actId="20577"/>
          <ac:spMkLst>
            <pc:docMk/>
            <pc:sldMk cId="3590816519" sldId="338"/>
            <ac:spMk id="2" creationId="{94C9DDD8-3394-6FB2-960C-451DEBD7F640}"/>
          </ac:spMkLst>
        </pc:spChg>
        <pc:spChg chg="add del mod">
          <ac:chgData name="Dana Tryon" userId="507f241acc5bdf92" providerId="LiveId" clId="{4972F531-CB7F-4046-A6B0-C3AE809741A1}" dt="2024-05-07T01:22:16.970" v="19"/>
          <ac:spMkLst>
            <pc:docMk/>
            <pc:sldMk cId="3590816519" sldId="338"/>
            <ac:spMk id="3" creationId="{956E72EC-2B90-9F76-74CF-6AF4B8F5199F}"/>
          </ac:spMkLst>
        </pc:spChg>
        <pc:spChg chg="del mod">
          <ac:chgData name="Dana Tryon" userId="507f241acc5bdf92" providerId="LiveId" clId="{4972F531-CB7F-4046-A6B0-C3AE809741A1}" dt="2024-05-07T14:00:50.774" v="1201" actId="21"/>
          <ac:spMkLst>
            <pc:docMk/>
            <pc:sldMk cId="3590816519" sldId="338"/>
            <ac:spMk id="4" creationId="{51D6AA66-EC20-FCAE-04B0-6BEB18463C2D}"/>
          </ac:spMkLst>
        </pc:spChg>
        <pc:picChg chg="add del mod">
          <ac:chgData name="Dana Tryon" userId="507f241acc5bdf92" providerId="LiveId" clId="{4972F531-CB7F-4046-A6B0-C3AE809741A1}" dt="2024-05-07T01:22:07.242" v="18" actId="21"/>
          <ac:picMkLst>
            <pc:docMk/>
            <pc:sldMk cId="3590816519" sldId="338"/>
            <ac:picMk id="5" creationId="{BD4EF75D-C43D-037A-0F38-88BD7B3168C4}"/>
          </ac:picMkLst>
        </pc:picChg>
        <pc:picChg chg="add del mod">
          <ac:chgData name="Dana Tryon" userId="507f241acc5bdf92" providerId="LiveId" clId="{4972F531-CB7F-4046-A6B0-C3AE809741A1}" dt="2024-05-07T01:22:07.242" v="18" actId="21"/>
          <ac:picMkLst>
            <pc:docMk/>
            <pc:sldMk cId="3590816519" sldId="338"/>
            <ac:picMk id="6" creationId="{B5D0D3E0-F469-0C24-3D66-28EE917B2D28}"/>
          </ac:picMkLst>
        </pc:picChg>
        <pc:picChg chg="del">
          <ac:chgData name="Dana Tryon" userId="507f241acc5bdf92" providerId="LiveId" clId="{4972F531-CB7F-4046-A6B0-C3AE809741A1}" dt="2024-05-07T01:21:48.265" v="16" actId="21"/>
          <ac:picMkLst>
            <pc:docMk/>
            <pc:sldMk cId="3590816519" sldId="338"/>
            <ac:picMk id="12" creationId="{BC85F8C0-B84C-01D2-4208-5596D725B2B0}"/>
          </ac:picMkLst>
        </pc:picChg>
        <pc:picChg chg="add del">
          <ac:chgData name="Dana Tryon" userId="507f241acc5bdf92" providerId="LiveId" clId="{4972F531-CB7F-4046-A6B0-C3AE809741A1}" dt="2024-05-07T01:21:48.265" v="16" actId="21"/>
          <ac:picMkLst>
            <pc:docMk/>
            <pc:sldMk cId="3590816519" sldId="338"/>
            <ac:picMk id="3074" creationId="{06372310-DAAF-8DE6-6693-B348FCBFE917}"/>
          </ac:picMkLst>
        </pc:picChg>
        <pc:picChg chg="add mod">
          <ac:chgData name="Dana Tryon" userId="507f241acc5bdf92" providerId="LiveId" clId="{4972F531-CB7F-4046-A6B0-C3AE809741A1}" dt="2024-05-07T01:22:16.970" v="19"/>
          <ac:picMkLst>
            <pc:docMk/>
            <pc:sldMk cId="3590816519" sldId="338"/>
            <ac:picMk id="3076" creationId="{99BEDFDE-7F43-9E72-6986-F76D0AF626C5}"/>
          </ac:picMkLst>
        </pc:picChg>
      </pc:sldChg>
      <pc:sldChg chg="modSp del mod">
        <pc:chgData name="Dana Tryon" userId="507f241acc5bdf92" providerId="LiveId" clId="{4972F531-CB7F-4046-A6B0-C3AE809741A1}" dt="2024-05-07T14:25:12.587" v="2423" actId="2696"/>
        <pc:sldMkLst>
          <pc:docMk/>
          <pc:sldMk cId="2099008355" sldId="339"/>
        </pc:sldMkLst>
        <pc:spChg chg="mod">
          <ac:chgData name="Dana Tryon" userId="507f241acc5bdf92" providerId="LiveId" clId="{4972F531-CB7F-4046-A6B0-C3AE809741A1}" dt="2024-05-07T13:59:17.025" v="1088" actId="20577"/>
          <ac:spMkLst>
            <pc:docMk/>
            <pc:sldMk cId="2099008355" sldId="339"/>
            <ac:spMk id="2" creationId="{C05D45BD-5B25-B32E-F712-18F18E7168E7}"/>
          </ac:spMkLst>
        </pc:spChg>
        <pc:spChg chg="mod">
          <ac:chgData name="Dana Tryon" userId="507f241acc5bdf92" providerId="LiveId" clId="{4972F531-CB7F-4046-A6B0-C3AE809741A1}" dt="2024-05-07T14:07:20.600" v="1744" actId="20577"/>
          <ac:spMkLst>
            <pc:docMk/>
            <pc:sldMk cId="2099008355" sldId="339"/>
            <ac:spMk id="4" creationId="{B931AA74-1B85-8980-9816-4DAB721C1BE4}"/>
          </ac:spMkLst>
        </pc:spChg>
      </pc:sldChg>
      <pc:sldChg chg="del">
        <pc:chgData name="Dana Tryon" userId="507f241acc5bdf92" providerId="LiveId" clId="{4972F531-CB7F-4046-A6B0-C3AE809741A1}" dt="2024-05-07T14:32:19.266" v="2531" actId="2696"/>
        <pc:sldMkLst>
          <pc:docMk/>
          <pc:sldMk cId="4043390973" sldId="340"/>
        </pc:sldMkLst>
      </pc:sldChg>
      <pc:sldChg chg="addSp delSp modSp mod ord">
        <pc:chgData name="Dana Tryon" userId="507f241acc5bdf92" providerId="LiveId" clId="{4972F531-CB7F-4046-A6B0-C3AE809741A1}" dt="2024-05-07T17:48:51.567" v="4808" actId="6549"/>
        <pc:sldMkLst>
          <pc:docMk/>
          <pc:sldMk cId="1041471105" sldId="341"/>
        </pc:sldMkLst>
        <pc:spChg chg="mod">
          <ac:chgData name="Dana Tryon" userId="507f241acc5bdf92" providerId="LiveId" clId="{4972F531-CB7F-4046-A6B0-C3AE809741A1}" dt="2024-05-07T17:36:18.450" v="3982" actId="20577"/>
          <ac:spMkLst>
            <pc:docMk/>
            <pc:sldMk cId="1041471105" sldId="341"/>
            <ac:spMk id="2" creationId="{F53F4228-0DC4-4119-B9C7-6C936C41E980}"/>
          </ac:spMkLst>
        </pc:spChg>
        <pc:spChg chg="mod">
          <ac:chgData name="Dana Tryon" userId="507f241acc5bdf92" providerId="LiveId" clId="{4972F531-CB7F-4046-A6B0-C3AE809741A1}" dt="2024-05-07T17:48:51.567" v="4808" actId="6549"/>
          <ac:spMkLst>
            <pc:docMk/>
            <pc:sldMk cId="1041471105" sldId="341"/>
            <ac:spMk id="4" creationId="{7658EE59-4D4C-0681-0DD3-18233C3F94A9}"/>
          </ac:spMkLst>
        </pc:spChg>
        <pc:spChg chg="del">
          <ac:chgData name="Dana Tryon" userId="507f241acc5bdf92" providerId="LiveId" clId="{4972F531-CB7F-4046-A6B0-C3AE809741A1}" dt="2024-05-07T17:36:48.390" v="3983" actId="21"/>
          <ac:spMkLst>
            <pc:docMk/>
            <pc:sldMk cId="1041471105" sldId="341"/>
            <ac:spMk id="5" creationId="{8E5B1204-B9F7-0D66-EBAA-9265C1E35527}"/>
          </ac:spMkLst>
        </pc:spChg>
        <pc:spChg chg="add del mod">
          <ac:chgData name="Dana Tryon" userId="507f241acc5bdf92" providerId="LiveId" clId="{4972F531-CB7F-4046-A6B0-C3AE809741A1}" dt="2024-05-07T17:36:50.875" v="3984" actId="21"/>
          <ac:spMkLst>
            <pc:docMk/>
            <pc:sldMk cId="1041471105" sldId="341"/>
            <ac:spMk id="7" creationId="{422E640A-3AC3-8EBF-FBB2-E82E9525A11C}"/>
          </ac:spMkLst>
        </pc:spChg>
        <pc:picChg chg="add del mod">
          <ac:chgData name="Dana Tryon" userId="507f241acc5bdf92" providerId="LiveId" clId="{4972F531-CB7F-4046-A6B0-C3AE809741A1}" dt="2024-05-07T14:51:42.727" v="3186" actId="21"/>
          <ac:picMkLst>
            <pc:docMk/>
            <pc:sldMk cId="1041471105" sldId="341"/>
            <ac:picMk id="3074" creationId="{82281936-16C8-92E1-1B16-0E8A998514A4}"/>
          </ac:picMkLst>
        </pc:picChg>
      </pc:sldChg>
      <pc:sldChg chg="addSp delSp modSp mod">
        <pc:chgData name="Dana Tryon" userId="507f241acc5bdf92" providerId="LiveId" clId="{4972F531-CB7F-4046-A6B0-C3AE809741A1}" dt="2024-05-07T17:55:02.257" v="4826" actId="14100"/>
        <pc:sldMkLst>
          <pc:docMk/>
          <pc:sldMk cId="812209034" sldId="342"/>
        </pc:sldMkLst>
        <pc:spChg chg="del">
          <ac:chgData name="Dana Tryon" userId="507f241acc5bdf92" providerId="LiveId" clId="{4972F531-CB7F-4046-A6B0-C3AE809741A1}" dt="2024-05-07T15:01:42.149" v="3437" actId="21"/>
          <ac:spMkLst>
            <pc:docMk/>
            <pc:sldMk cId="812209034" sldId="342"/>
            <ac:spMk id="4" creationId="{8D97CD95-A6D1-C7C3-F7D9-C0AB6438B279}"/>
          </ac:spMkLst>
        </pc:spChg>
        <pc:spChg chg="add del mod">
          <ac:chgData name="Dana Tryon" userId="507f241acc5bdf92" providerId="LiveId" clId="{4972F531-CB7F-4046-A6B0-C3AE809741A1}" dt="2024-05-07T17:24:59.399" v="3539" actId="21"/>
          <ac:spMkLst>
            <pc:docMk/>
            <pc:sldMk cId="812209034" sldId="342"/>
            <ac:spMk id="5" creationId="{E2ADBCB1-4CEA-B77A-9195-A4BF40A4C682}"/>
          </ac:spMkLst>
        </pc:spChg>
        <pc:spChg chg="mod">
          <ac:chgData name="Dana Tryon" userId="507f241acc5bdf92" providerId="LiveId" clId="{4972F531-CB7F-4046-A6B0-C3AE809741A1}" dt="2024-05-07T17:27:38.032" v="3612" actId="20577"/>
          <ac:spMkLst>
            <pc:docMk/>
            <pc:sldMk cId="812209034" sldId="342"/>
            <ac:spMk id="8" creationId="{03CA8C54-30A3-3553-626E-52909A83C86B}"/>
          </ac:spMkLst>
        </pc:spChg>
        <pc:spChg chg="mod">
          <ac:chgData name="Dana Tryon" userId="507f241acc5bdf92" providerId="LiveId" clId="{4972F531-CB7F-4046-A6B0-C3AE809741A1}" dt="2024-05-07T17:35:16.615" v="3906" actId="20577"/>
          <ac:spMkLst>
            <pc:docMk/>
            <pc:sldMk cId="812209034" sldId="342"/>
            <ac:spMk id="9" creationId="{57454D1F-D2CD-3356-639E-75B37DE30F1F}"/>
          </ac:spMkLst>
        </pc:spChg>
        <pc:picChg chg="add mod">
          <ac:chgData name="Dana Tryon" userId="507f241acc5bdf92" providerId="LiveId" clId="{4972F531-CB7F-4046-A6B0-C3AE809741A1}" dt="2024-05-07T17:25:40.412" v="3544" actId="14100"/>
          <ac:picMkLst>
            <pc:docMk/>
            <pc:sldMk cId="812209034" sldId="342"/>
            <ac:picMk id="7170" creationId="{E7481A4E-40A6-719C-8E00-06020E6A4D2D}"/>
          </ac:picMkLst>
        </pc:picChg>
        <pc:picChg chg="add mod">
          <ac:chgData name="Dana Tryon" userId="507f241acc5bdf92" providerId="LiveId" clId="{4972F531-CB7F-4046-A6B0-C3AE809741A1}" dt="2024-05-07T17:55:02.257" v="4826" actId="14100"/>
          <ac:picMkLst>
            <pc:docMk/>
            <pc:sldMk cId="812209034" sldId="342"/>
            <ac:picMk id="7172" creationId="{DD8332D6-22A8-2F66-1916-7C37D0BFB2F2}"/>
          </ac:picMkLst>
        </pc:picChg>
        <pc:picChg chg="add mod">
          <ac:chgData name="Dana Tryon" userId="507f241acc5bdf92" providerId="LiveId" clId="{4972F531-CB7F-4046-A6B0-C3AE809741A1}" dt="2024-05-07T17:26:49.657" v="3555" actId="14100"/>
          <ac:picMkLst>
            <pc:docMk/>
            <pc:sldMk cId="812209034" sldId="342"/>
            <ac:picMk id="7174" creationId="{D14C3EF7-9981-C592-D8B2-8A6F2EAE07E3}"/>
          </ac:picMkLst>
        </pc:picChg>
      </pc:sldChg>
      <pc:sldChg chg="addSp delSp modSp mod">
        <pc:chgData name="Dana Tryon" userId="507f241acc5bdf92" providerId="LiveId" clId="{4972F531-CB7F-4046-A6B0-C3AE809741A1}" dt="2024-05-07T18:18:23.420" v="5489" actId="20577"/>
        <pc:sldMkLst>
          <pc:docMk/>
          <pc:sldMk cId="3813948168" sldId="343"/>
        </pc:sldMkLst>
        <pc:spChg chg="mod">
          <ac:chgData name="Dana Tryon" userId="507f241acc5bdf92" providerId="LiveId" clId="{4972F531-CB7F-4046-A6B0-C3AE809741A1}" dt="2024-05-07T18:00:35.908" v="4999" actId="1076"/>
          <ac:spMkLst>
            <pc:docMk/>
            <pc:sldMk cId="3813948168" sldId="343"/>
            <ac:spMk id="2" creationId="{CD3F54E4-9956-0B33-D845-8F2AAC5EBC56}"/>
          </ac:spMkLst>
        </pc:spChg>
        <pc:spChg chg="add del mod">
          <ac:chgData name="Dana Tryon" userId="507f241acc5bdf92" providerId="LiveId" clId="{4972F531-CB7F-4046-A6B0-C3AE809741A1}" dt="2024-05-07T01:25:52.050" v="25"/>
          <ac:spMkLst>
            <pc:docMk/>
            <pc:sldMk cId="3813948168" sldId="343"/>
            <ac:spMk id="3" creationId="{EE161F33-6D5D-B175-6C22-C716E37D7E33}"/>
          </ac:spMkLst>
        </pc:spChg>
        <pc:spChg chg="add del">
          <ac:chgData name="Dana Tryon" userId="507f241acc5bdf92" providerId="LiveId" clId="{4972F531-CB7F-4046-A6B0-C3AE809741A1}" dt="2024-05-07T18:03:01.785" v="5003" actId="21"/>
          <ac:spMkLst>
            <pc:docMk/>
            <pc:sldMk cId="3813948168" sldId="343"/>
            <ac:spMk id="3" creationId="{FAA58EFD-8EE8-84CB-8905-3BF6D98491A2}"/>
          </ac:spMkLst>
        </pc:spChg>
        <pc:spChg chg="del mod">
          <ac:chgData name="Dana Tryon" userId="507f241acc5bdf92" providerId="LiveId" clId="{4972F531-CB7F-4046-A6B0-C3AE809741A1}" dt="2024-05-07T18:03:01.785" v="5003" actId="21"/>
          <ac:spMkLst>
            <pc:docMk/>
            <pc:sldMk cId="3813948168" sldId="343"/>
            <ac:spMk id="4" creationId="{94D20DBB-F3DD-CE0A-DCE1-63F191C0CC47}"/>
          </ac:spMkLst>
        </pc:spChg>
        <pc:spChg chg="add mod">
          <ac:chgData name="Dana Tryon" userId="507f241acc5bdf92" providerId="LiveId" clId="{4972F531-CB7F-4046-A6B0-C3AE809741A1}" dt="2024-05-07T18:18:23.420" v="5489" actId="20577"/>
          <ac:spMkLst>
            <pc:docMk/>
            <pc:sldMk cId="3813948168" sldId="343"/>
            <ac:spMk id="6" creationId="{8D5BC9B9-F7C4-C2DB-CCE5-314750D74C5B}"/>
          </ac:spMkLst>
        </pc:spChg>
        <pc:spChg chg="add del mod">
          <ac:chgData name="Dana Tryon" userId="507f241acc5bdf92" providerId="LiveId" clId="{4972F531-CB7F-4046-A6B0-C3AE809741A1}" dt="2024-05-07T01:26:08.455" v="29"/>
          <ac:spMkLst>
            <pc:docMk/>
            <pc:sldMk cId="3813948168" sldId="343"/>
            <ac:spMk id="6" creationId="{970C458D-48F9-61C8-AEFF-73C33FA46004}"/>
          </ac:spMkLst>
        </pc:spChg>
        <pc:spChg chg="add mod">
          <ac:chgData name="Dana Tryon" userId="507f241acc5bdf92" providerId="LiveId" clId="{4972F531-CB7F-4046-A6B0-C3AE809741A1}" dt="2024-05-07T18:11:33.987" v="5444" actId="1076"/>
          <ac:spMkLst>
            <pc:docMk/>
            <pc:sldMk cId="3813948168" sldId="343"/>
            <ac:spMk id="7" creationId="{4994940D-DCFF-1258-582B-422255DCD93D}"/>
          </ac:spMkLst>
        </pc:spChg>
        <pc:spChg chg="add del mod">
          <ac:chgData name="Dana Tryon" userId="507f241acc5bdf92" providerId="LiveId" clId="{4972F531-CB7F-4046-A6B0-C3AE809741A1}" dt="2024-05-07T01:31:45.294" v="77"/>
          <ac:spMkLst>
            <pc:docMk/>
            <pc:sldMk cId="3813948168" sldId="343"/>
            <ac:spMk id="8" creationId="{8B3538CD-9A9F-3BBB-DD07-3B797F030A74}"/>
          </ac:spMkLst>
        </pc:spChg>
        <pc:spChg chg="add del mod">
          <ac:chgData name="Dana Tryon" userId="507f241acc5bdf92" providerId="LiveId" clId="{4972F531-CB7F-4046-A6B0-C3AE809741A1}" dt="2024-05-07T01:32:44.784" v="86"/>
          <ac:spMkLst>
            <pc:docMk/>
            <pc:sldMk cId="3813948168" sldId="343"/>
            <ac:spMk id="9" creationId="{EA60A5E4-DC78-F85B-3BF1-F5E98F39430D}"/>
          </ac:spMkLst>
        </pc:spChg>
        <pc:picChg chg="add del mod">
          <ac:chgData name="Dana Tryon" userId="507f241acc5bdf92" providerId="LiveId" clId="{4972F531-CB7F-4046-A6B0-C3AE809741A1}" dt="2024-05-07T01:30:29.312" v="75" actId="21"/>
          <ac:picMkLst>
            <pc:docMk/>
            <pc:sldMk cId="3813948168" sldId="343"/>
            <ac:picMk id="7" creationId="{8361F05C-03AB-1FCC-1FE9-B6928C0F7B58}"/>
          </ac:picMkLst>
        </pc:picChg>
        <pc:picChg chg="del">
          <ac:chgData name="Dana Tryon" userId="507f241acc5bdf92" providerId="LiveId" clId="{4972F531-CB7F-4046-A6B0-C3AE809741A1}" dt="2024-05-07T01:25:41.061" v="24" actId="21"/>
          <ac:picMkLst>
            <pc:docMk/>
            <pc:sldMk cId="3813948168" sldId="343"/>
            <ac:picMk id="10" creationId="{2DB9BC6B-625B-CD8D-FB1A-1E9EBC1544D9}"/>
          </ac:picMkLst>
        </pc:picChg>
        <pc:picChg chg="add mod">
          <ac:chgData name="Dana Tryon" userId="507f241acc5bdf92" providerId="LiveId" clId="{4972F531-CB7F-4046-A6B0-C3AE809741A1}" dt="2024-05-07T18:02:22.504" v="5000" actId="14100"/>
          <ac:picMkLst>
            <pc:docMk/>
            <pc:sldMk cId="3813948168" sldId="343"/>
            <ac:picMk id="11" creationId="{60FAC376-5A61-E168-900B-E5BB04557366}"/>
          </ac:picMkLst>
        </pc:picChg>
        <pc:picChg chg="add del">
          <ac:chgData name="Dana Tryon" userId="507f241acc5bdf92" providerId="LiveId" clId="{4972F531-CB7F-4046-A6B0-C3AE809741A1}" dt="2024-05-07T01:25:41.061" v="24" actId="21"/>
          <ac:picMkLst>
            <pc:docMk/>
            <pc:sldMk cId="3813948168" sldId="343"/>
            <ac:picMk id="4098" creationId="{02190C56-0657-EA3E-2397-9A8288FE87AD}"/>
          </ac:picMkLst>
        </pc:picChg>
        <pc:picChg chg="add del mod">
          <ac:chgData name="Dana Tryon" userId="507f241acc5bdf92" providerId="LiveId" clId="{4972F531-CB7F-4046-A6B0-C3AE809741A1}" dt="2024-05-07T01:26:02.160" v="27" actId="21"/>
          <ac:picMkLst>
            <pc:docMk/>
            <pc:sldMk cId="3813948168" sldId="343"/>
            <ac:picMk id="4100" creationId="{2028AD44-F664-89DE-0754-E884809D69B3}"/>
          </ac:picMkLst>
        </pc:picChg>
        <pc:picChg chg="add del mod">
          <ac:chgData name="Dana Tryon" userId="507f241acc5bdf92" providerId="LiveId" clId="{4972F531-CB7F-4046-A6B0-C3AE809741A1}" dt="2024-05-07T01:32:24.170" v="81" actId="21"/>
          <ac:picMkLst>
            <pc:docMk/>
            <pc:sldMk cId="3813948168" sldId="343"/>
            <ac:picMk id="4102" creationId="{60FAC376-5A61-E168-900B-E5BB04557366}"/>
          </ac:picMkLst>
        </pc:picChg>
      </pc:sldChg>
      <pc:sldChg chg="modSp mod">
        <pc:chgData name="Dana Tryon" userId="507f241acc5bdf92" providerId="LiveId" clId="{4972F531-CB7F-4046-A6B0-C3AE809741A1}" dt="2024-05-07T18:44:27.953" v="6394" actId="255"/>
        <pc:sldMkLst>
          <pc:docMk/>
          <pc:sldMk cId="3119264358" sldId="344"/>
        </pc:sldMkLst>
        <pc:spChg chg="mod">
          <ac:chgData name="Dana Tryon" userId="507f241acc5bdf92" providerId="LiveId" clId="{4972F531-CB7F-4046-A6B0-C3AE809741A1}" dt="2024-05-07T14:42:12.288" v="2572" actId="20577"/>
          <ac:spMkLst>
            <pc:docMk/>
            <pc:sldMk cId="3119264358" sldId="344"/>
            <ac:spMk id="2" creationId="{BAFB573E-D6D3-B0CD-C07C-459CD26AF0D2}"/>
          </ac:spMkLst>
        </pc:spChg>
        <pc:spChg chg="mod">
          <ac:chgData name="Dana Tryon" userId="507f241acc5bdf92" providerId="LiveId" clId="{4972F531-CB7F-4046-A6B0-C3AE809741A1}" dt="2024-05-07T18:44:27.953" v="6394" actId="255"/>
          <ac:spMkLst>
            <pc:docMk/>
            <pc:sldMk cId="3119264358" sldId="344"/>
            <ac:spMk id="3" creationId="{681FD557-D53B-0844-8823-CB23872487AF}"/>
          </ac:spMkLst>
        </pc:spChg>
        <pc:picChg chg="mod">
          <ac:chgData name="Dana Tryon" userId="507f241acc5bdf92" providerId="LiveId" clId="{4972F531-CB7F-4046-A6B0-C3AE809741A1}" dt="2024-05-07T14:41:09.986" v="2541" actId="14100"/>
          <ac:picMkLst>
            <pc:docMk/>
            <pc:sldMk cId="3119264358" sldId="344"/>
            <ac:picMk id="1026" creationId="{A0843F4D-8AF9-69A1-DF78-00A3195B9AD8}"/>
          </ac:picMkLst>
        </pc:picChg>
      </pc:sldChg>
      <pc:sldChg chg="addSp delSp modSp mod ord">
        <pc:chgData name="Dana Tryon" userId="507f241acc5bdf92" providerId="LiveId" clId="{4972F531-CB7F-4046-A6B0-C3AE809741A1}" dt="2024-05-07T18:42:53.911" v="6393" actId="27636"/>
        <pc:sldMkLst>
          <pc:docMk/>
          <pc:sldMk cId="1684465119" sldId="345"/>
        </pc:sldMkLst>
        <pc:spChg chg="mod">
          <ac:chgData name="Dana Tryon" userId="507f241acc5bdf92" providerId="LiveId" clId="{4972F531-CB7F-4046-A6B0-C3AE809741A1}" dt="2024-05-07T18:36:40.849" v="5733" actId="20577"/>
          <ac:spMkLst>
            <pc:docMk/>
            <pc:sldMk cId="1684465119" sldId="345"/>
            <ac:spMk id="2" creationId="{A28186A1-11A8-21B1-B6A0-AA1A1DAA5A9A}"/>
          </ac:spMkLst>
        </pc:spChg>
        <pc:spChg chg="mod">
          <ac:chgData name="Dana Tryon" userId="507f241acc5bdf92" providerId="LiveId" clId="{4972F531-CB7F-4046-A6B0-C3AE809741A1}" dt="2024-05-07T18:42:53.911" v="6393" actId="27636"/>
          <ac:spMkLst>
            <pc:docMk/>
            <pc:sldMk cId="1684465119" sldId="345"/>
            <ac:spMk id="5" creationId="{2726E51D-0E5E-98CC-19AE-F6AC7B00BF2E}"/>
          </ac:spMkLst>
        </pc:spChg>
        <pc:spChg chg="del mod">
          <ac:chgData name="Dana Tryon" userId="507f241acc5bdf92" providerId="LiveId" clId="{4972F531-CB7F-4046-A6B0-C3AE809741A1}" dt="2024-05-07T18:33:55.110" v="5616" actId="21"/>
          <ac:spMkLst>
            <pc:docMk/>
            <pc:sldMk cId="1684465119" sldId="345"/>
            <ac:spMk id="13" creationId="{A36326E3-7418-ADEF-0CFC-09C0C60DE169}"/>
          </ac:spMkLst>
        </pc:spChg>
        <pc:picChg chg="add mod">
          <ac:chgData name="Dana Tryon" userId="507f241acc5bdf92" providerId="LiveId" clId="{4972F531-CB7F-4046-A6B0-C3AE809741A1}" dt="2024-05-07T18:37:16.759" v="5735" actId="1076"/>
          <ac:picMkLst>
            <pc:docMk/>
            <pc:sldMk cId="1684465119" sldId="345"/>
            <ac:picMk id="11266" creationId="{1FD541AA-3DAE-9D71-6005-985FE06F84FF}"/>
          </ac:picMkLst>
        </pc:picChg>
      </pc:sldChg>
      <pc:sldChg chg="del">
        <pc:chgData name="Dana Tryon" userId="507f241acc5bdf92" providerId="LiveId" clId="{4972F531-CB7F-4046-A6B0-C3AE809741A1}" dt="2024-05-07T18:15:28.459" v="5449" actId="2696"/>
        <pc:sldMkLst>
          <pc:docMk/>
          <pc:sldMk cId="2981044871" sldId="346"/>
        </pc:sldMkLst>
      </pc:sldChg>
      <pc:sldChg chg="modSp mod">
        <pc:chgData name="Dana Tryon" userId="507f241acc5bdf92" providerId="LiveId" clId="{4972F531-CB7F-4046-A6B0-C3AE809741A1}" dt="2024-05-07T18:46:36.879" v="6533" actId="20577"/>
        <pc:sldMkLst>
          <pc:docMk/>
          <pc:sldMk cId="3493061142" sldId="347"/>
        </pc:sldMkLst>
        <pc:spChg chg="mod">
          <ac:chgData name="Dana Tryon" userId="507f241acc5bdf92" providerId="LiveId" clId="{4972F531-CB7F-4046-A6B0-C3AE809741A1}" dt="2024-05-07T18:46:36.879" v="6533" actId="20577"/>
          <ac:spMkLst>
            <pc:docMk/>
            <pc:sldMk cId="3493061142" sldId="347"/>
            <ac:spMk id="3" creationId="{1EC6DB3D-3AE2-9478-3245-FE2F98B96EC7}"/>
          </ac:spMkLst>
        </pc:spChg>
      </pc:sldChg>
      <pc:sldChg chg="addSp delSp modSp new mod">
        <pc:chgData name="Dana Tryon" userId="507f241acc5bdf92" providerId="LiveId" clId="{4972F531-CB7F-4046-A6B0-C3AE809741A1}" dt="2024-05-07T14:58:36.205" v="3369" actId="20577"/>
        <pc:sldMkLst>
          <pc:docMk/>
          <pc:sldMk cId="3722401809" sldId="348"/>
        </pc:sldMkLst>
        <pc:spChg chg="mod">
          <ac:chgData name="Dana Tryon" userId="507f241acc5bdf92" providerId="LiveId" clId="{4972F531-CB7F-4046-A6B0-C3AE809741A1}" dt="2024-05-07T14:58:36.205" v="3369" actId="20577"/>
          <ac:spMkLst>
            <pc:docMk/>
            <pc:sldMk cId="3722401809" sldId="348"/>
            <ac:spMk id="2" creationId="{6C2BB46F-9687-566C-BC62-702AA7D0D7F7}"/>
          </ac:spMkLst>
        </pc:spChg>
        <pc:spChg chg="del">
          <ac:chgData name="Dana Tryon" userId="507f241acc5bdf92" providerId="LiveId" clId="{4972F531-CB7F-4046-A6B0-C3AE809741A1}" dt="2024-05-07T14:57:09.954" v="3278" actId="21"/>
          <ac:spMkLst>
            <pc:docMk/>
            <pc:sldMk cId="3722401809" sldId="348"/>
            <ac:spMk id="3" creationId="{0BF7D44F-3DBC-7430-CCDE-28ED8DFCDD9D}"/>
          </ac:spMkLst>
        </pc:spChg>
        <pc:spChg chg="add mod">
          <ac:chgData name="Dana Tryon" userId="507f241acc5bdf92" providerId="LiveId" clId="{4972F531-CB7F-4046-A6B0-C3AE809741A1}" dt="2024-05-07T14:33:53.263" v="2532" actId="767"/>
          <ac:spMkLst>
            <pc:docMk/>
            <pc:sldMk cId="3722401809" sldId="348"/>
            <ac:spMk id="5" creationId="{036E4415-89D8-FE9B-1775-622BABD68B9A}"/>
          </ac:spMkLst>
        </pc:spChg>
        <pc:spChg chg="add del mod">
          <ac:chgData name="Dana Tryon" userId="507f241acc5bdf92" providerId="LiveId" clId="{4972F531-CB7F-4046-A6B0-C3AE809741A1}" dt="2024-05-07T14:34:16.391" v="2535"/>
          <ac:spMkLst>
            <pc:docMk/>
            <pc:sldMk cId="3722401809" sldId="348"/>
            <ac:spMk id="6" creationId="{81DD0A55-D1E2-01CA-63F5-67A9D54A8754}"/>
          </ac:spMkLst>
        </pc:spChg>
        <pc:picChg chg="add mod">
          <ac:chgData name="Dana Tryon" userId="507f241acc5bdf92" providerId="LiveId" clId="{4972F531-CB7F-4046-A6B0-C3AE809741A1}" dt="2024-05-07T14:57:46.018" v="3283" actId="14100"/>
          <ac:picMkLst>
            <pc:docMk/>
            <pc:sldMk cId="3722401809" sldId="348"/>
            <ac:picMk id="4098" creationId="{6E387D0C-8835-4D47-F397-1EBECD1218AC}"/>
          </ac:picMkLst>
        </pc:picChg>
      </pc:sldChg>
      <pc:sldChg chg="addSp delSp modSp add mod ord">
        <pc:chgData name="Dana Tryon" userId="507f241acc5bdf92" providerId="LiveId" clId="{4972F531-CB7F-4046-A6B0-C3AE809741A1}" dt="2024-05-07T17:51:20.681" v="4814" actId="20577"/>
        <pc:sldMkLst>
          <pc:docMk/>
          <pc:sldMk cId="4047589371" sldId="349"/>
        </pc:sldMkLst>
        <pc:spChg chg="mod">
          <ac:chgData name="Dana Tryon" userId="507f241acc5bdf92" providerId="LiveId" clId="{4972F531-CB7F-4046-A6B0-C3AE809741A1}" dt="2024-05-07T13:49:09.206" v="460" actId="20577"/>
          <ac:spMkLst>
            <pc:docMk/>
            <pc:sldMk cId="4047589371" sldId="349"/>
            <ac:spMk id="2" creationId="{A28186A1-11A8-21B1-B6A0-AA1A1DAA5A9A}"/>
          </ac:spMkLst>
        </pc:spChg>
        <pc:spChg chg="mod">
          <ac:chgData name="Dana Tryon" userId="507f241acc5bdf92" providerId="LiveId" clId="{4972F531-CB7F-4046-A6B0-C3AE809741A1}" dt="2024-05-07T17:51:20.681" v="4814" actId="20577"/>
          <ac:spMkLst>
            <pc:docMk/>
            <pc:sldMk cId="4047589371" sldId="349"/>
            <ac:spMk id="5" creationId="{2726E51D-0E5E-98CC-19AE-F6AC7B00BF2E}"/>
          </ac:spMkLst>
        </pc:spChg>
        <pc:spChg chg="add del mod">
          <ac:chgData name="Dana Tryon" userId="507f241acc5bdf92" providerId="LiveId" clId="{4972F531-CB7F-4046-A6B0-C3AE809741A1}" dt="2024-05-07T13:50:08.898" v="464" actId="21"/>
          <ac:spMkLst>
            <pc:docMk/>
            <pc:sldMk cId="4047589371" sldId="349"/>
            <ac:spMk id="6" creationId="{A6828237-ADF7-3CF4-99F9-A0ACF897E613}"/>
          </ac:spMkLst>
        </pc:spChg>
        <pc:spChg chg="del">
          <ac:chgData name="Dana Tryon" userId="507f241acc5bdf92" providerId="LiveId" clId="{4972F531-CB7F-4046-A6B0-C3AE809741A1}" dt="2024-05-07T13:49:57.499" v="463" actId="21"/>
          <ac:spMkLst>
            <pc:docMk/>
            <pc:sldMk cId="4047589371" sldId="349"/>
            <ac:spMk id="13" creationId="{A36326E3-7418-ADEF-0CFC-09C0C60DE169}"/>
          </ac:spMkLst>
        </pc:spChg>
      </pc:sldChg>
      <pc:sldChg chg="addSp delSp modSp new mod ord">
        <pc:chgData name="Dana Tryon" userId="507f241acc5bdf92" providerId="LiveId" clId="{4972F531-CB7F-4046-A6B0-C3AE809741A1}" dt="2024-05-07T18:50:50.428" v="6564" actId="255"/>
        <pc:sldMkLst>
          <pc:docMk/>
          <pc:sldMk cId="1431998041" sldId="350"/>
        </pc:sldMkLst>
        <pc:spChg chg="mod">
          <ac:chgData name="Dana Tryon" userId="507f241acc5bdf92" providerId="LiveId" clId="{4972F531-CB7F-4046-A6B0-C3AE809741A1}" dt="2024-05-07T17:51:52.323" v="4825" actId="20577"/>
          <ac:spMkLst>
            <pc:docMk/>
            <pc:sldMk cId="1431998041" sldId="350"/>
            <ac:spMk id="2" creationId="{C9B5C538-9180-C051-C007-B437B8151BC3}"/>
          </ac:spMkLst>
        </pc:spChg>
        <pc:spChg chg="del">
          <ac:chgData name="Dana Tryon" userId="507f241acc5bdf92" providerId="LiveId" clId="{4972F531-CB7F-4046-A6B0-C3AE809741A1}" dt="2024-05-07T14:09:07.254" v="1750" actId="21"/>
          <ac:spMkLst>
            <pc:docMk/>
            <pc:sldMk cId="1431998041" sldId="350"/>
            <ac:spMk id="3" creationId="{32CDA00B-0A98-727F-C702-C788F421A1C6}"/>
          </ac:spMkLst>
        </pc:spChg>
        <pc:spChg chg="del">
          <ac:chgData name="Dana Tryon" userId="507f241acc5bdf92" providerId="LiveId" clId="{4972F531-CB7F-4046-A6B0-C3AE809741A1}" dt="2024-05-07T14:08:51.517" v="1749"/>
          <ac:spMkLst>
            <pc:docMk/>
            <pc:sldMk cId="1431998041" sldId="350"/>
            <ac:spMk id="4" creationId="{86081A6B-1198-2489-5954-AF7FC01D1853}"/>
          </ac:spMkLst>
        </pc:spChg>
        <pc:spChg chg="add mod">
          <ac:chgData name="Dana Tryon" userId="507f241acc5bdf92" providerId="LiveId" clId="{4972F531-CB7F-4046-A6B0-C3AE809741A1}" dt="2024-05-07T18:50:50.428" v="6564" actId="255"/>
          <ac:spMkLst>
            <pc:docMk/>
            <pc:sldMk cId="1431998041" sldId="350"/>
            <ac:spMk id="6" creationId="{64C2FFAD-E846-D580-C154-CA326E746B28}"/>
          </ac:spMkLst>
        </pc:spChg>
        <pc:picChg chg="add mod">
          <ac:chgData name="Dana Tryon" userId="507f241acc5bdf92" providerId="LiveId" clId="{4972F531-CB7F-4046-A6B0-C3AE809741A1}" dt="2024-05-07T14:10:13.224" v="1753" actId="14100"/>
          <ac:picMkLst>
            <pc:docMk/>
            <pc:sldMk cId="1431998041" sldId="350"/>
            <ac:picMk id="1026" creationId="{A5A323CA-C2A5-FCCC-A759-BF5552F8587A}"/>
          </ac:picMkLst>
        </pc:picChg>
      </pc:sldChg>
      <pc:sldChg chg="addSp delSp modSp new mod ord">
        <pc:chgData name="Dana Tryon" userId="507f241acc5bdf92" providerId="LiveId" clId="{4972F531-CB7F-4046-A6B0-C3AE809741A1}" dt="2024-05-07T14:57:55.973" v="3284" actId="14100"/>
        <pc:sldMkLst>
          <pc:docMk/>
          <pc:sldMk cId="2157333737" sldId="351"/>
        </pc:sldMkLst>
        <pc:spChg chg="mod">
          <ac:chgData name="Dana Tryon" userId="507f241acc5bdf92" providerId="LiveId" clId="{4972F531-CB7F-4046-A6B0-C3AE809741A1}" dt="2024-05-07T14:54:13.510" v="3264" actId="20577"/>
          <ac:spMkLst>
            <pc:docMk/>
            <pc:sldMk cId="2157333737" sldId="351"/>
            <ac:spMk id="2" creationId="{403D15F6-9396-3712-25EB-42B92A58E8A9}"/>
          </ac:spMkLst>
        </pc:spChg>
        <pc:spChg chg="del mod">
          <ac:chgData name="Dana Tryon" userId="507f241acc5bdf92" providerId="LiveId" clId="{4972F531-CB7F-4046-A6B0-C3AE809741A1}" dt="2024-05-07T14:56:09.621" v="3270" actId="21"/>
          <ac:spMkLst>
            <pc:docMk/>
            <pc:sldMk cId="2157333737" sldId="351"/>
            <ac:spMk id="3" creationId="{08CA2400-E8C0-4E91-7A05-7C4BE019AAD1}"/>
          </ac:spMkLst>
        </pc:spChg>
        <pc:picChg chg="add mod">
          <ac:chgData name="Dana Tryon" userId="507f241acc5bdf92" providerId="LiveId" clId="{4972F531-CB7F-4046-A6B0-C3AE809741A1}" dt="2024-05-07T14:57:55.973" v="3284" actId="14100"/>
          <ac:picMkLst>
            <pc:docMk/>
            <pc:sldMk cId="2157333737" sldId="351"/>
            <ac:picMk id="3074" creationId="{82281936-16C8-92E1-1B16-0E8A998514A4}"/>
          </ac:picMkLst>
        </pc:picChg>
      </pc:sldChg>
      <pc:sldChg chg="addSp delSp modSp add mod ord">
        <pc:chgData name="Dana Tryon" userId="507f241acc5bdf92" providerId="LiveId" clId="{4972F531-CB7F-4046-A6B0-C3AE809741A1}" dt="2024-05-07T14:31:39.948" v="2530" actId="14100"/>
        <pc:sldMkLst>
          <pc:docMk/>
          <pc:sldMk cId="2836478041" sldId="352"/>
        </pc:sldMkLst>
        <pc:spChg chg="mod">
          <ac:chgData name="Dana Tryon" userId="507f241acc5bdf92" providerId="LiveId" clId="{4972F531-CB7F-4046-A6B0-C3AE809741A1}" dt="2024-05-07T14:27:25.829" v="2507" actId="6549"/>
          <ac:spMkLst>
            <pc:docMk/>
            <pc:sldMk cId="2836478041" sldId="352"/>
            <ac:spMk id="2" creationId="{94C9DDD8-3394-6FB2-960C-451DEBD7F640}"/>
          </ac:spMkLst>
        </pc:spChg>
        <pc:spChg chg="add del mod">
          <ac:chgData name="Dana Tryon" userId="507f241acc5bdf92" providerId="LiveId" clId="{4972F531-CB7F-4046-A6B0-C3AE809741A1}" dt="2024-05-07T14:30:36.682" v="2524"/>
          <ac:spMkLst>
            <pc:docMk/>
            <pc:sldMk cId="2836478041" sldId="352"/>
            <ac:spMk id="3" creationId="{CA89A88E-7AC5-42C2-EAF0-A178592A7E05}"/>
          </ac:spMkLst>
        </pc:spChg>
        <pc:spChg chg="add del mod">
          <ac:chgData name="Dana Tryon" userId="507f241acc5bdf92" providerId="LiveId" clId="{4972F531-CB7F-4046-A6B0-C3AE809741A1}" dt="2024-05-07T14:31:18.602" v="2527"/>
          <ac:spMkLst>
            <pc:docMk/>
            <pc:sldMk cId="2836478041" sldId="352"/>
            <ac:spMk id="5" creationId="{04D92005-A7DB-7807-0252-AA0EC44CFF09}"/>
          </ac:spMkLst>
        </pc:spChg>
        <pc:picChg chg="add mod">
          <ac:chgData name="Dana Tryon" userId="507f241acc5bdf92" providerId="LiveId" clId="{4972F531-CB7F-4046-A6B0-C3AE809741A1}" dt="2024-05-07T14:30:30.743" v="2517"/>
          <ac:picMkLst>
            <pc:docMk/>
            <pc:sldMk cId="2836478041" sldId="352"/>
            <ac:picMk id="4" creationId="{88CA30F9-565F-BFF5-9C9B-E682E2217656}"/>
          </ac:picMkLst>
        </pc:picChg>
        <pc:picChg chg="add del">
          <ac:chgData name="Dana Tryon" userId="507f241acc5bdf92" providerId="LiveId" clId="{4972F531-CB7F-4046-A6B0-C3AE809741A1}" dt="2024-05-07T14:29:02.828" v="2509" actId="21"/>
          <ac:picMkLst>
            <pc:docMk/>
            <pc:sldMk cId="2836478041" sldId="352"/>
            <ac:picMk id="2050" creationId="{6CE11728-8AEE-9754-1FFE-03F5F3FC3651}"/>
          </ac:picMkLst>
        </pc:picChg>
        <pc:picChg chg="add mod">
          <ac:chgData name="Dana Tryon" userId="507f241acc5bdf92" providerId="LiveId" clId="{4972F531-CB7F-4046-A6B0-C3AE809741A1}" dt="2024-05-07T14:29:51.322" v="2515"/>
          <ac:picMkLst>
            <pc:docMk/>
            <pc:sldMk cId="2836478041" sldId="352"/>
            <ac:picMk id="2052" creationId="{E67A9A4D-CA8A-8006-B246-23EE11ECF925}"/>
          </ac:picMkLst>
        </pc:picChg>
        <pc:picChg chg="add mod">
          <ac:chgData name="Dana Tryon" userId="507f241acc5bdf92" providerId="LiveId" clId="{4972F531-CB7F-4046-A6B0-C3AE809741A1}" dt="2024-05-07T14:30:34.449" v="2521"/>
          <ac:picMkLst>
            <pc:docMk/>
            <pc:sldMk cId="2836478041" sldId="352"/>
            <ac:picMk id="2054" creationId="{BF5CA672-CB92-7534-50FF-110FC8BC3412}"/>
          </ac:picMkLst>
        </pc:picChg>
        <pc:picChg chg="add mod">
          <ac:chgData name="Dana Tryon" userId="507f241acc5bdf92" providerId="LiveId" clId="{4972F531-CB7F-4046-A6B0-C3AE809741A1}" dt="2024-05-07T14:30:36.667" v="2523"/>
          <ac:picMkLst>
            <pc:docMk/>
            <pc:sldMk cId="2836478041" sldId="352"/>
            <ac:picMk id="2056" creationId="{A7DC7C8D-415E-84D7-833A-E1920DB15C61}"/>
          </ac:picMkLst>
        </pc:picChg>
        <pc:picChg chg="add del mod">
          <ac:chgData name="Dana Tryon" userId="507f241acc5bdf92" providerId="LiveId" clId="{4972F531-CB7F-4046-A6B0-C3AE809741A1}" dt="2024-05-07T14:30:50.187" v="2526" actId="21"/>
          <ac:picMkLst>
            <pc:docMk/>
            <pc:sldMk cId="2836478041" sldId="352"/>
            <ac:picMk id="2058" creationId="{6CE6FD72-CD46-BE0F-9DC7-EF2466A3F7F4}"/>
          </ac:picMkLst>
        </pc:picChg>
        <pc:picChg chg="add del">
          <ac:chgData name="Dana Tryon" userId="507f241acc5bdf92" providerId="LiveId" clId="{4972F531-CB7F-4046-A6B0-C3AE809741A1}" dt="2024-05-07T14:30:50.187" v="2526" actId="21"/>
          <ac:picMkLst>
            <pc:docMk/>
            <pc:sldMk cId="2836478041" sldId="352"/>
            <ac:picMk id="2060" creationId="{0FF7142C-0080-FF6F-1FB2-F629BF74DED4}"/>
          </ac:picMkLst>
        </pc:picChg>
        <pc:picChg chg="add mod">
          <ac:chgData name="Dana Tryon" userId="507f241acc5bdf92" providerId="LiveId" clId="{4972F531-CB7F-4046-A6B0-C3AE809741A1}" dt="2024-05-07T14:31:39.948" v="2530" actId="14100"/>
          <ac:picMkLst>
            <pc:docMk/>
            <pc:sldMk cId="2836478041" sldId="352"/>
            <ac:picMk id="2062" creationId="{2DF0E383-3DFA-3E6F-815F-B57679AB8213}"/>
          </ac:picMkLst>
        </pc:picChg>
        <pc:picChg chg="del">
          <ac:chgData name="Dana Tryon" userId="507f241acc5bdf92" providerId="LiveId" clId="{4972F531-CB7F-4046-A6B0-C3AE809741A1}" dt="2024-05-07T14:29:02.828" v="2509" actId="21"/>
          <ac:picMkLst>
            <pc:docMk/>
            <pc:sldMk cId="2836478041" sldId="352"/>
            <ac:picMk id="3076" creationId="{99BEDFDE-7F43-9E72-6986-F76D0AF626C5}"/>
          </ac:picMkLst>
        </pc:picChg>
      </pc:sldChg>
      <pc:sldChg chg="addSp delSp modSp new mod">
        <pc:chgData name="Dana Tryon" userId="507f241acc5bdf92" providerId="LiveId" clId="{4972F531-CB7F-4046-A6B0-C3AE809741A1}" dt="2024-05-07T15:00:30.519" v="3436" actId="20577"/>
        <pc:sldMkLst>
          <pc:docMk/>
          <pc:sldMk cId="1028615446" sldId="353"/>
        </pc:sldMkLst>
        <pc:spChg chg="mod">
          <ac:chgData name="Dana Tryon" userId="507f241acc5bdf92" providerId="LiveId" clId="{4972F531-CB7F-4046-A6B0-C3AE809741A1}" dt="2024-05-07T15:00:30.519" v="3436" actId="20577"/>
          <ac:spMkLst>
            <pc:docMk/>
            <pc:sldMk cId="1028615446" sldId="353"/>
            <ac:spMk id="2" creationId="{53A03B00-DE23-2FA8-9DC7-139C5BA79A9E}"/>
          </ac:spMkLst>
        </pc:spChg>
        <pc:spChg chg="del">
          <ac:chgData name="Dana Tryon" userId="507f241acc5bdf92" providerId="LiveId" clId="{4972F531-CB7F-4046-A6B0-C3AE809741A1}" dt="2024-05-07T14:59:31.634" v="3370" actId="21"/>
          <ac:spMkLst>
            <pc:docMk/>
            <pc:sldMk cId="1028615446" sldId="353"/>
            <ac:spMk id="3" creationId="{1995EE2E-9687-2E7D-1056-0AFA35A6241B}"/>
          </ac:spMkLst>
        </pc:spChg>
        <pc:picChg chg="add mod">
          <ac:chgData name="Dana Tryon" userId="507f241acc5bdf92" providerId="LiveId" clId="{4972F531-CB7F-4046-A6B0-C3AE809741A1}" dt="2024-05-07T15:00:02.499" v="3377" actId="14100"/>
          <ac:picMkLst>
            <pc:docMk/>
            <pc:sldMk cId="1028615446" sldId="353"/>
            <ac:picMk id="6146" creationId="{A64191DE-CA8F-CDA0-F269-ECFC030A43C2}"/>
          </ac:picMkLst>
        </pc:picChg>
      </pc:sldChg>
      <pc:sldChg chg="addSp delSp modSp mod">
        <pc:chgData name="Dana Tryon" userId="507f241acc5bdf92" providerId="LiveId" clId="{4972F531-CB7F-4046-A6B0-C3AE809741A1}" dt="2024-05-07T18:14:49.826" v="5448" actId="1076"/>
        <pc:sldMkLst>
          <pc:docMk/>
          <pc:sldMk cId="3144012935" sldId="354"/>
        </pc:sldMkLst>
        <pc:spChg chg="mod">
          <ac:chgData name="Dana Tryon" userId="507f241acc5bdf92" providerId="LiveId" clId="{4972F531-CB7F-4046-A6B0-C3AE809741A1}" dt="2024-05-07T17:57:19.869" v="4908" actId="20577"/>
          <ac:spMkLst>
            <pc:docMk/>
            <pc:sldMk cId="3144012935" sldId="354"/>
            <ac:spMk id="2" creationId="{94C9DDD8-3394-6FB2-960C-451DEBD7F640}"/>
          </ac:spMkLst>
        </pc:spChg>
        <pc:spChg chg="add del mod">
          <ac:chgData name="Dana Tryon" userId="507f241acc5bdf92" providerId="LiveId" clId="{4972F531-CB7F-4046-A6B0-C3AE809741A1}" dt="2024-05-07T18:14:36.459" v="5446"/>
          <ac:spMkLst>
            <pc:docMk/>
            <pc:sldMk cId="3144012935" sldId="354"/>
            <ac:spMk id="3" creationId="{D1449FBA-293C-5CDE-E0EC-F9DE4F4667DF}"/>
          </ac:spMkLst>
        </pc:spChg>
        <pc:picChg chg="del">
          <ac:chgData name="Dana Tryon" userId="507f241acc5bdf92" providerId="LiveId" clId="{4972F531-CB7F-4046-A6B0-C3AE809741A1}" dt="2024-05-07T18:14:20.913" v="5445" actId="21"/>
          <ac:picMkLst>
            <pc:docMk/>
            <pc:sldMk cId="3144012935" sldId="354"/>
            <ac:picMk id="2062" creationId="{2DF0E383-3DFA-3E6F-815F-B57679AB8213}"/>
          </ac:picMkLst>
        </pc:picChg>
        <pc:picChg chg="add mod">
          <ac:chgData name="Dana Tryon" userId="507f241acc5bdf92" providerId="LiveId" clId="{4972F531-CB7F-4046-A6B0-C3AE809741A1}" dt="2024-05-07T18:14:49.826" v="5448" actId="1076"/>
          <ac:picMkLst>
            <pc:docMk/>
            <pc:sldMk cId="3144012935" sldId="354"/>
            <ac:picMk id="9218" creationId="{90F6444F-D5A6-08B1-47EF-6E2C017F9A14}"/>
          </ac:picMkLst>
        </pc:picChg>
      </pc:sldChg>
      <pc:sldChg chg="addSp delSp modSp mod">
        <pc:chgData name="Dana Tryon" userId="507f241acc5bdf92" providerId="LiveId" clId="{4972F531-CB7F-4046-A6B0-C3AE809741A1}" dt="2024-05-07T18:32:43.340" v="5612" actId="14100"/>
        <pc:sldMkLst>
          <pc:docMk/>
          <pc:sldMk cId="1786294970" sldId="355"/>
        </pc:sldMkLst>
        <pc:spChg chg="mod">
          <ac:chgData name="Dana Tryon" userId="507f241acc5bdf92" providerId="LiveId" clId="{4972F531-CB7F-4046-A6B0-C3AE809741A1}" dt="2024-05-07T18:26:57.424" v="5606" actId="20577"/>
          <ac:spMkLst>
            <pc:docMk/>
            <pc:sldMk cId="1786294970" sldId="355"/>
            <ac:spMk id="2" creationId="{94C9DDD8-3394-6FB2-960C-451DEBD7F640}"/>
          </ac:spMkLst>
        </pc:spChg>
        <pc:spChg chg="add del mod">
          <ac:chgData name="Dana Tryon" userId="507f241acc5bdf92" providerId="LiveId" clId="{4972F531-CB7F-4046-A6B0-C3AE809741A1}" dt="2024-05-07T18:31:40.206" v="5608"/>
          <ac:spMkLst>
            <pc:docMk/>
            <pc:sldMk cId="1786294970" sldId="355"/>
            <ac:spMk id="3" creationId="{8609591B-9D58-947A-6CD7-E2A8A64338B2}"/>
          </ac:spMkLst>
        </pc:spChg>
        <pc:spChg chg="add del mod">
          <ac:chgData name="Dana Tryon" userId="507f241acc5bdf92" providerId="LiveId" clId="{4972F531-CB7F-4046-A6B0-C3AE809741A1}" dt="2024-05-07T18:31:44.165" v="5609"/>
          <ac:spMkLst>
            <pc:docMk/>
            <pc:sldMk cId="1786294970" sldId="355"/>
            <ac:spMk id="4" creationId="{88B9FA9C-3311-FD2F-D216-917D8DAD697C}"/>
          </ac:spMkLst>
        </pc:spChg>
        <pc:spChg chg="add del mod">
          <ac:chgData name="Dana Tryon" userId="507f241acc5bdf92" providerId="LiveId" clId="{4972F531-CB7F-4046-A6B0-C3AE809741A1}" dt="2024-05-07T18:32:35.116" v="5610"/>
          <ac:spMkLst>
            <pc:docMk/>
            <pc:sldMk cId="1786294970" sldId="355"/>
            <ac:spMk id="5" creationId="{40E9AFA6-2B11-06AE-8B00-59CE1BA15456}"/>
          </ac:spMkLst>
        </pc:spChg>
        <pc:picChg chg="del">
          <ac:chgData name="Dana Tryon" userId="507f241acc5bdf92" providerId="LiveId" clId="{4972F531-CB7F-4046-A6B0-C3AE809741A1}" dt="2024-05-07T18:31:30.049" v="5607" actId="21"/>
          <ac:picMkLst>
            <pc:docMk/>
            <pc:sldMk cId="1786294970" sldId="355"/>
            <ac:picMk id="9218" creationId="{90F6444F-D5A6-08B1-47EF-6E2C017F9A14}"/>
          </ac:picMkLst>
        </pc:picChg>
        <pc:picChg chg="add mod">
          <ac:chgData name="Dana Tryon" userId="507f241acc5bdf92" providerId="LiveId" clId="{4972F531-CB7F-4046-A6B0-C3AE809741A1}" dt="2024-05-07T18:32:43.340" v="5612" actId="14100"/>
          <ac:picMkLst>
            <pc:docMk/>
            <pc:sldMk cId="1786294970" sldId="355"/>
            <ac:picMk id="10246" creationId="{43D1EEA7-E8EF-E7BE-5F50-1D60D2111F1C}"/>
          </ac:picMkLst>
        </pc:picChg>
      </pc:sldChg>
      <pc:sldChg chg="addSp delSp modSp new mod">
        <pc:chgData name="Dana Tryon" userId="507f241acc5bdf92" providerId="LiveId" clId="{4972F531-CB7F-4046-A6B0-C3AE809741A1}" dt="2024-05-07T19:05:39.396" v="6573" actId="1076"/>
        <pc:sldMkLst>
          <pc:docMk/>
          <pc:sldMk cId="2960605982" sldId="356"/>
        </pc:sldMkLst>
        <pc:spChg chg="mod">
          <ac:chgData name="Dana Tryon" userId="507f241acc5bdf92" providerId="LiveId" clId="{4972F531-CB7F-4046-A6B0-C3AE809741A1}" dt="2024-05-07T18:47:05.219" v="6546" actId="20577"/>
          <ac:spMkLst>
            <pc:docMk/>
            <pc:sldMk cId="2960605982" sldId="356"/>
            <ac:spMk id="2" creationId="{B2741DF0-24DE-22FA-9B04-E3101BE281F6}"/>
          </ac:spMkLst>
        </pc:spChg>
        <pc:spChg chg="del mod">
          <ac:chgData name="Dana Tryon" userId="507f241acc5bdf92" providerId="LiveId" clId="{4972F531-CB7F-4046-A6B0-C3AE809741A1}" dt="2024-05-07T19:03:36.504" v="6567"/>
          <ac:spMkLst>
            <pc:docMk/>
            <pc:sldMk cId="2960605982" sldId="356"/>
            <ac:spMk id="3" creationId="{19BB982A-ABDD-B9C5-FBD4-105B108ED90E}"/>
          </ac:spMkLst>
        </pc:spChg>
        <pc:spChg chg="del">
          <ac:chgData name="Dana Tryon" userId="507f241acc5bdf92" providerId="LiveId" clId="{4972F531-CB7F-4046-A6B0-C3AE809741A1}" dt="2024-05-07T19:03:28.509" v="6565" actId="21"/>
          <ac:spMkLst>
            <pc:docMk/>
            <pc:sldMk cId="2960605982" sldId="356"/>
            <ac:spMk id="4" creationId="{BAF59377-F9B0-1481-210B-F75F160E8BCE}"/>
          </ac:spMkLst>
        </pc:spChg>
        <pc:spChg chg="add mod">
          <ac:chgData name="Dana Tryon" userId="507f241acc5bdf92" providerId="LiveId" clId="{4972F531-CB7F-4046-A6B0-C3AE809741A1}" dt="2024-05-07T19:05:39.396" v="6573" actId="1076"/>
          <ac:spMkLst>
            <pc:docMk/>
            <pc:sldMk cId="2960605982" sldId="356"/>
            <ac:spMk id="6" creationId="{BAF59377-F9B0-1481-210B-F75F160E8B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5/7/2024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cityofnewyork.us/api/views/rc75-m7u3/rows.csv?accessType=DOWNLOAD"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sz="4000" dirty="0">
                <a:effectLst/>
                <a:latin typeface="Aptos" panose="020B0004020202020204" pitchFamily="34" charset="0"/>
                <a:ea typeface="Aptos" panose="020B0004020202020204" pitchFamily="34" charset="0"/>
                <a:cs typeface="Times New Roman" panose="02020603050405020304" pitchFamily="18" charset="0"/>
              </a:rPr>
              <a:t>COVID-19 Daily Counts of Cases, Hospitalizations, and Deaths by new York city health department</a:t>
            </a:r>
            <a:endParaRPr lang="en-US" dirty="0"/>
          </a:p>
        </p:txBody>
      </p:sp>
      <p:pic>
        <p:nvPicPr>
          <p:cNvPr id="2052" name="Picture 4" descr="Brooklyn Bridge | History, Construction, &amp; Facts | Britannica">
            <a:extLst>
              <a:ext uri="{FF2B5EF4-FFF2-40B4-BE49-F238E27FC236}">
                <a16:creationId xmlns:a16="http://schemas.microsoft.com/office/drawing/2014/main" id="{77AD77A2-CC88-6E54-30AE-F2353D791BDE}"/>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6862" r="268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07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3B00-DE23-2FA8-9DC7-139C5BA79A9E}"/>
              </a:ext>
            </a:extLst>
          </p:cNvPr>
          <p:cNvSpPr>
            <a:spLocks noGrp="1"/>
          </p:cNvSpPr>
          <p:nvPr>
            <p:ph type="title"/>
          </p:nvPr>
        </p:nvSpPr>
        <p:spPr/>
        <p:txBody>
          <a:bodyPr/>
          <a:lstStyle/>
          <a:p>
            <a:r>
              <a:rPr lang="en-US" dirty="0"/>
              <a:t>Daily death counts in the first 100 days for each </a:t>
            </a:r>
            <a:r>
              <a:rPr lang="en-US" dirty="0" err="1"/>
              <a:t>bourough</a:t>
            </a:r>
            <a:endParaRPr lang="en-US" dirty="0"/>
          </a:p>
        </p:txBody>
      </p:sp>
      <p:sp>
        <p:nvSpPr>
          <p:cNvPr id="4" name="Slide Number Placeholder 3">
            <a:extLst>
              <a:ext uri="{FF2B5EF4-FFF2-40B4-BE49-F238E27FC236}">
                <a16:creationId xmlns:a16="http://schemas.microsoft.com/office/drawing/2014/main" id="{6CDF21A5-A568-316F-56DD-6A8D5987BD9D}"/>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6146" name="Picture 2">
            <a:extLst>
              <a:ext uri="{FF2B5EF4-FFF2-40B4-BE49-F238E27FC236}">
                <a16:creationId xmlns:a16="http://schemas.microsoft.com/office/drawing/2014/main" id="{A64191DE-CA8F-CDA0-F269-ECFC030A4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6" y="1536193"/>
            <a:ext cx="7905048" cy="459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61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Five Nyc borough totals for the first 100 days</a:t>
            </a:r>
            <a:endParaRPr lang="en-ZA" dirty="0"/>
          </a:p>
        </p:txBody>
      </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4"/>
          </p:nvPr>
        </p:nvSpPr>
        <p:spPr>
          <a:xfrm>
            <a:off x="786384" y="4417823"/>
            <a:ext cx="10146094" cy="1591056"/>
          </a:xfrm>
        </p:spPr>
        <p:txBody>
          <a:bodyPr>
            <a:normAutofit/>
          </a:bodyPr>
          <a:lstStyle/>
          <a:p>
            <a:br>
              <a:rPr lang="en-US" sz="1400" dirty="0"/>
            </a:br>
            <a:r>
              <a:rPr lang="en-US" sz="1200" b="0" i="0" dirty="0">
                <a:solidFill>
                  <a:srgbClr val="000000"/>
                </a:solidFill>
                <a:effectLst/>
                <a:highlight>
                  <a:srgbClr val="FFFFFF"/>
                </a:highlight>
                <a:latin typeface="Courier New" panose="02070309020205020404" pitchFamily="49" charset="0"/>
              </a:rPr>
              <a:t>Total NYC Case Counts = 206020   Total NYC Hospitalizations = 50790   Total NYC Deaths Due to Covid = 22852          Total QN Case Counts  =  63176   Total  QN Hospitalizations = 16060   Total  QN Deaths Due to Covid =  7077          Total BK Case Counts  =  56837   Total  BK Hospitalizations = 14306   Total  BK Deaths Due to Covid =  7027 Total BX Case Counts  =  46782   Total  BX Hospitalizations = 11017   Total  BX Deaths Due to Covid =  4729    Total MN Case Counts  =  25491   Total  MN Hospitalizations =  7153   Total  MN Deaths Due to Covid =  2995  Total SI Case Counts  =  13727   Total  SI Hospitalizations =  2254   Total  SI Deaths Due to Covid =  1024</a:t>
            </a:r>
            <a:endParaRPr lang="en-US" sz="1200"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7170" name="Picture 2">
            <a:extLst>
              <a:ext uri="{FF2B5EF4-FFF2-40B4-BE49-F238E27FC236}">
                <a16:creationId xmlns:a16="http://schemas.microsoft.com/office/drawing/2014/main" id="{E7481A4E-40A6-719C-8E00-06020E6A4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05" y="1557224"/>
            <a:ext cx="3865055" cy="27417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D8332D6-22A8-2F66-1916-7C37D0BFB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361" y="1585558"/>
            <a:ext cx="4145282" cy="274172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14C3EF7-9981-C592-D8B2-8A6F2EAE0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642" y="1585558"/>
            <a:ext cx="3865053" cy="271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09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Question 3</a:t>
            </a:r>
            <a:br>
              <a:rPr lang="en-US" dirty="0"/>
            </a:br>
            <a:r>
              <a:rPr lang="en-US" dirty="0"/>
              <a:t>How severe was the covid-19 pandemic in nyc?</a:t>
            </a:r>
            <a:endParaRPr lang="en-ZA" dirty="0"/>
          </a:p>
        </p:txBody>
      </p:sp>
      <p:pic>
        <p:nvPicPr>
          <p:cNvPr id="9218" name="Picture 2" descr="high angle photography of curtain wall building at daytime">
            <a:extLst>
              <a:ext uri="{FF2B5EF4-FFF2-40B4-BE49-F238E27FC236}">
                <a16:creationId xmlns:a16="http://schemas.microsoft.com/office/drawing/2014/main" id="{90F6444F-D5A6-08B1-47EF-6E2C017F9A14}"/>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2282" b="2282"/>
          <a:stretch>
            <a:fillRect/>
          </a:stretch>
        </p:blipFill>
        <p:spPr bwMode="auto">
          <a:xfrm>
            <a:off x="0" y="0"/>
            <a:ext cx="4581525" cy="660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12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697992" y="361015"/>
            <a:ext cx="6172200" cy="1249680"/>
          </a:xfrm>
        </p:spPr>
        <p:txBody>
          <a:bodyPr/>
          <a:lstStyle/>
          <a:p>
            <a:r>
              <a:rPr lang="en-US" dirty="0"/>
              <a:t>How severe was the covid-19 pandemic in nyc in the first 100 days?</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pic>
        <p:nvPicPr>
          <p:cNvPr id="11" name="Picture 6" descr="battery park and freedom tower, new york, usa - battery park stock pictures, royalty-free photos &amp; images">
            <a:extLst>
              <a:ext uri="{FF2B5EF4-FFF2-40B4-BE49-F238E27FC236}">
                <a16:creationId xmlns:a16="http://schemas.microsoft.com/office/drawing/2014/main" id="{60FAC376-5A61-E168-900B-E5BB04557366}"/>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10916" b="10916"/>
          <a:stretch>
            <a:fillRect/>
          </a:stretch>
        </p:blipFill>
        <p:spPr bwMode="auto">
          <a:xfrm>
            <a:off x="5806440" y="3848587"/>
            <a:ext cx="6061710" cy="2663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8D5BC9B9-F7C4-C2DB-CCE5-314750D74C5B}"/>
              </a:ext>
            </a:extLst>
          </p:cNvPr>
          <p:cNvSpPr>
            <a:spLocks noGrp="1"/>
          </p:cNvSpPr>
          <p:nvPr>
            <p:ph type="body" sz="quarter" idx="11"/>
          </p:nvPr>
        </p:nvSpPr>
        <p:spPr>
          <a:xfrm>
            <a:off x="911352" y="1752295"/>
            <a:ext cx="10210800" cy="1954692"/>
          </a:xfrm>
        </p:spPr>
        <p:txBody>
          <a:bodyPr>
            <a:normAutofit lnSpcReduction="10000"/>
          </a:bodyPr>
          <a:lstStyle/>
          <a:p>
            <a:r>
              <a:rPr lang="en-US" dirty="0"/>
              <a:t>The severity of the pandemic is reflected through the percent of hospitalizations and deaths to case counts.</a:t>
            </a:r>
          </a:p>
          <a:p>
            <a:r>
              <a:rPr lang="en-US" dirty="0"/>
              <a:t>The percentages are as follows for each of the boroughs in the first wave.  For the entire city, there was about a 25 percent chance that if someone contracted Covid-19, they would require hospital treatment and about an 11 percent chance that death would occur from Covid-19.  These are not good odds.</a:t>
            </a:r>
          </a:p>
        </p:txBody>
      </p:sp>
      <p:sp>
        <p:nvSpPr>
          <p:cNvPr id="7" name="Rectangle 2">
            <a:extLst>
              <a:ext uri="{FF2B5EF4-FFF2-40B4-BE49-F238E27FC236}">
                <a16:creationId xmlns:a16="http://schemas.microsoft.com/office/drawing/2014/main" id="{4994940D-DCFF-1258-582B-422255DCD93D}"/>
              </a:ext>
            </a:extLst>
          </p:cNvPr>
          <p:cNvSpPr>
            <a:spLocks noChangeArrowheads="1"/>
          </p:cNvSpPr>
          <p:nvPr/>
        </p:nvSpPr>
        <p:spPr bwMode="auto">
          <a:xfrm>
            <a:off x="323850" y="3962089"/>
            <a:ext cx="5394960" cy="18717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Total Hospitalizations to case counts was 24.7%.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Total Deaths to case counts was 11.1%.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Bronx Hospitalizations to Bronx case counts was 23.5%.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Bronx Deaths to Bronx case counts was 10.1%.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Queens Hospitalizations to Queens case counts was 25.4%.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Queens Deaths to Queens case counts was 11.2%.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Brooklyn Hospitalizations to Brooklyn case counts was 25.2%.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Brooklyn Deaths to Brooklyn case counts was 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Manhattan Hospitalizations to Manhattan case counts was 28.1%. Manhattan Deaths to Manhattan case counts was 11.7%.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Staten Island Hospitalizations to Staten Island case counts was 16.4%. Staten Island Deaths to Staten Island case counts was 7.5%.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394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Question 4</a:t>
            </a:r>
            <a:br>
              <a:rPr lang="en-US" dirty="0"/>
            </a:br>
            <a:r>
              <a:rPr lang="en-US" dirty="0"/>
              <a:t>is there a time of the year with the most impact due to covid-19?</a:t>
            </a:r>
            <a:endParaRPr lang="en-ZA" dirty="0"/>
          </a:p>
        </p:txBody>
      </p:sp>
      <p:pic>
        <p:nvPicPr>
          <p:cNvPr id="10246" name="Picture 6" descr="2,200+ United Nations Building Stock Photos, Pictures ...">
            <a:extLst>
              <a:ext uri="{FF2B5EF4-FFF2-40B4-BE49-F238E27FC236}">
                <a16:creationId xmlns:a16="http://schemas.microsoft.com/office/drawing/2014/main" id="{43D1EEA7-E8EF-E7BE-5F50-1D60D2111F1C}"/>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6699" r="26699"/>
          <a:stretch>
            <a:fillRect/>
          </a:stretch>
        </p:blipFill>
        <p:spPr bwMode="auto">
          <a:xfrm>
            <a:off x="-15240" y="-15239"/>
            <a:ext cx="4617172" cy="665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94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841882"/>
          </a:xfrm>
        </p:spPr>
        <p:txBody>
          <a:bodyPr>
            <a:normAutofit fontScale="90000"/>
          </a:bodyPr>
          <a:lstStyle/>
          <a:p>
            <a:r>
              <a:rPr lang="en-US" dirty="0"/>
              <a:t>Is there a time of the year with the most impact due to covid-19?</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914401"/>
            <a:ext cx="10472928" cy="1645920"/>
          </a:xfrm>
        </p:spPr>
        <p:txBody>
          <a:bodyPr>
            <a:normAutofit/>
          </a:bodyPr>
          <a:lstStyle/>
          <a:p>
            <a:pPr marL="0" indent="0">
              <a:buNone/>
            </a:pPr>
            <a:r>
              <a:rPr lang="en-US" sz="1600" dirty="0">
                <a:effectLst/>
                <a:latin typeface="Aptos" panose="020B0004020202020204" pitchFamily="34" charset="0"/>
                <a:ea typeface="Aptos" panose="020B0004020202020204" pitchFamily="34" charset="0"/>
                <a:cs typeface="Times New Roman" panose="02020603050405020304" pitchFamily="18" charset="0"/>
              </a:rPr>
              <a:t>The following bar chart shows the summed total of all hospitalizations in NYC for the entirety of the data set grouped by month.</a:t>
            </a:r>
            <a:endParaRPr lang="en-US" sz="1600" dirty="0"/>
          </a:p>
          <a:p>
            <a:pPr marL="0" indent="0">
              <a:buNone/>
            </a:pPr>
            <a:r>
              <a:rPr lang="en-US" sz="1600" dirty="0">
                <a:effectLst/>
                <a:latin typeface="Aptos" panose="020B0004020202020204" pitchFamily="34" charset="0"/>
                <a:ea typeface="Aptos" panose="020B0004020202020204" pitchFamily="34" charset="0"/>
                <a:cs typeface="Times New Roman" panose="02020603050405020304" pitchFamily="18" charset="0"/>
              </a:rPr>
              <a:t>The results show a maximum of hospital visits caused by the Covid-19 virus occurred in the month of January with the months of December through April being the busiest time. </a:t>
            </a:r>
          </a:p>
          <a:p>
            <a:pPr marL="0" indent="0">
              <a:buNone/>
            </a:pPr>
            <a:r>
              <a:rPr lang="en-US" sz="1600" dirty="0">
                <a:latin typeface="Aptos" panose="020B0004020202020204" pitchFamily="34" charset="0"/>
                <a:cs typeface="Times New Roman" panose="02020603050405020304" pitchFamily="18" charset="0"/>
              </a:rPr>
              <a:t>The months of May through November are a reprieve.</a:t>
            </a:r>
            <a:endParaRPr lang="en-US" sz="1600"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pic>
        <p:nvPicPr>
          <p:cNvPr id="11266" name="Picture 2">
            <a:extLst>
              <a:ext uri="{FF2B5EF4-FFF2-40B4-BE49-F238E27FC236}">
                <a16:creationId xmlns:a16="http://schemas.microsoft.com/office/drawing/2014/main" id="{1FD541AA-3DAE-9D71-6005-985FE06F8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76" y="2798698"/>
            <a:ext cx="6358128" cy="360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65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3064" y="72518"/>
            <a:ext cx="10405174" cy="1326514"/>
          </a:xfrm>
        </p:spPr>
        <p:txBody>
          <a:bodyPr anchor="b">
            <a:normAutofit/>
          </a:bodyPr>
          <a:lstStyle/>
          <a:p>
            <a:r>
              <a:rPr lang="en-US" dirty="0"/>
              <a:t>The worst days</a:t>
            </a:r>
            <a:endParaRPr lang="en-ZA" dirty="0"/>
          </a:p>
        </p:txBody>
      </p:sp>
      <p:sp>
        <p:nvSpPr>
          <p:cNvPr id="3" name="Text Placeholder 2">
            <a:extLst>
              <a:ext uri="{FF2B5EF4-FFF2-40B4-BE49-F238E27FC236}">
                <a16:creationId xmlns:a16="http://schemas.microsoft.com/office/drawing/2014/main" id="{681FD557-D53B-0844-8823-CB23872487AF}"/>
              </a:ext>
            </a:extLst>
          </p:cNvPr>
          <p:cNvSpPr>
            <a:spLocks noGrp="1"/>
          </p:cNvSpPr>
          <p:nvPr>
            <p:ph sz="quarter" idx="13"/>
          </p:nvPr>
        </p:nvSpPr>
        <p:spPr>
          <a:xfrm>
            <a:off x="893763" y="1600200"/>
            <a:ext cx="4887594" cy="4425695"/>
          </a:xfrm>
        </p:spPr>
        <p:txBody>
          <a:bodyPr>
            <a:normAutofit/>
          </a:bodyPr>
          <a:lstStyle/>
          <a:p>
            <a:r>
              <a:rPr lang="en-US" sz="1800" dirty="0"/>
              <a:t>Four Quadrant analysis to show as outliers which were the worst of days and what months did these occur in.</a:t>
            </a:r>
          </a:p>
          <a:p>
            <a:r>
              <a:rPr lang="en-US" sz="1800" dirty="0"/>
              <a:t>Each point is a day, and the y-axis shows daily hospitalization counts and the x-axis shows daily case counts.</a:t>
            </a:r>
          </a:p>
          <a:p>
            <a:r>
              <a:rPr lang="en-US" sz="1800" dirty="0"/>
              <a:t>The months of March and April produced some of the worst days for hospitalizations needed.</a:t>
            </a:r>
          </a:p>
          <a:p>
            <a:r>
              <a:rPr lang="en-US" sz="1800" dirty="0"/>
              <a:t>The months of December and January produced some of the worst daily case counts.</a:t>
            </a:r>
          </a:p>
          <a:p>
            <a:endParaRPr lang="en-US" dirty="0"/>
          </a:p>
        </p:txBody>
      </p:sp>
      <p:pic>
        <p:nvPicPr>
          <p:cNvPr id="1026" name="Picture 2">
            <a:extLst>
              <a:ext uri="{FF2B5EF4-FFF2-40B4-BE49-F238E27FC236}">
                <a16:creationId xmlns:a16="http://schemas.microsoft.com/office/drawing/2014/main" id="{A0843F4D-8AF9-69A1-DF78-00A3195B9AD8}"/>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5781357" y="1188720"/>
            <a:ext cx="6105843" cy="5057902"/>
          </a:xfrm>
          <a:prstGeom prst="rect">
            <a:avLst/>
          </a:prstGeom>
          <a:solidFill>
            <a:srgbClr val="FFFFFF"/>
          </a:solidFill>
        </p:spPr>
      </p:pic>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Tree>
    <p:extLst>
      <p:ext uri="{BB962C8B-B14F-4D97-AF65-F5344CB8AC3E}">
        <p14:creationId xmlns:p14="http://schemas.microsoft.com/office/powerpoint/2010/main" val="31192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DF0-24DE-22FA-9B04-E3101BE281F6}"/>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B03DCF9E-E772-5B9C-D774-DAC23F974874}"/>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6" name="Content Placeholder 3">
            <a:extLst>
              <a:ext uri="{FF2B5EF4-FFF2-40B4-BE49-F238E27FC236}">
                <a16:creationId xmlns:a16="http://schemas.microsoft.com/office/drawing/2014/main" id="{BAF59377-F9B0-1481-210B-F75F160E8BCE}"/>
              </a:ext>
            </a:extLst>
          </p:cNvPr>
          <p:cNvSpPr>
            <a:spLocks noGrp="1"/>
          </p:cNvSpPr>
          <p:nvPr>
            <p:ph sz="quarter" idx="13"/>
          </p:nvPr>
        </p:nvSpPr>
        <p:spPr>
          <a:xfrm>
            <a:off x="911352" y="1753235"/>
            <a:ext cx="10509250" cy="3687763"/>
          </a:xfrm>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One thing I learned from this data set is that public policy should be data driven.  What really stood out to me from the first graph is the number of daily case counts that occurred during the third wave in the winter of 2021-2022 after the restrictions were relaxed.  This is after two years of the pandemic and vaccinations were available to everyone which resulted in much lower percentages of hospitalizations and deaths.  What would happen if government officials didn’t have the courage to shut down the economy in the early days of the pandemic for the sake of public health?  One could extrapolate that if case counts soared in the first wave like they did in the third wave with the same odds for survival faced in the beginning before herd immunity was in place, fatalities could have been ten times higher, and the health care system would have collapsed.</a:t>
            </a:r>
          </a:p>
        </p:txBody>
      </p:sp>
    </p:spTree>
    <p:extLst>
      <p:ext uri="{BB962C8B-B14F-4D97-AF65-F5344CB8AC3E}">
        <p14:creationId xmlns:p14="http://schemas.microsoft.com/office/powerpoint/2010/main" val="296060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Dana Tryon</a:t>
            </a:r>
          </a:p>
          <a:p>
            <a:r>
              <a:rPr lang="en-US" dirty="0"/>
              <a:t>Data Science Programming</a:t>
            </a:r>
          </a:p>
          <a:p>
            <a:r>
              <a:rPr lang="en-US" dirty="0"/>
              <a:t>CMP-262-26222</a:t>
            </a:r>
          </a:p>
          <a:p>
            <a:endParaRPr lang="en-US" dirty="0"/>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Introduction</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936095" cy="4173982"/>
          </a:xfrm>
        </p:spPr>
        <p:txBody>
          <a:bodyPr>
            <a:normAutofit/>
          </a:bodyPr>
          <a:lstStyle/>
          <a:p>
            <a:r>
              <a:rPr lang="en-US" sz="1600" dirty="0"/>
              <a:t>Data set used:  Covid-19 Daily Counts of Cases, Hospitalizations, and Deaths</a:t>
            </a:r>
          </a:p>
          <a:p>
            <a:r>
              <a:rPr lang="en-US" sz="1600" dirty="0"/>
              <a:t>This data set was compiled by the New York City Health Department</a:t>
            </a:r>
          </a:p>
          <a:p>
            <a:r>
              <a:rPr lang="en-US" sz="1600" dirty="0"/>
              <a:t>Data set posted on data.gov website with the following URL:  </a:t>
            </a:r>
            <a:r>
              <a:rPr lang="en-US" sz="1600" dirty="0">
                <a:effectLst/>
                <a:latin typeface="Aptos" panose="020B0004020202020204" pitchFamily="34" charset="0"/>
                <a:ea typeface="Aptos" panose="020B0004020202020204" pitchFamily="34" charset="0"/>
                <a:cs typeface="Times New Roman" panose="02020603050405020304" pitchFamily="18" charset="0"/>
              </a:rPr>
              <a:t>https://data.cityofnewyork.us/api/views/rc75-m7u3/rows.csv?accessType=DOWNLOAD</a:t>
            </a:r>
            <a:endParaRPr lang="en-US" sz="1600" dirty="0"/>
          </a:p>
          <a:p>
            <a:r>
              <a:rPr lang="en-US" sz="1600" dirty="0"/>
              <a:t>Purpose of this project is to analyze the Covid-19 pandemic in NYC</a:t>
            </a:r>
          </a:p>
          <a:p>
            <a:pPr lvl="1"/>
            <a:r>
              <a:rPr lang="en-US" sz="1600" dirty="0"/>
              <a:t>To determine the peaks of daily counts of the pandemic in NYC.</a:t>
            </a:r>
          </a:p>
          <a:p>
            <a:pPr lvl="1"/>
            <a:r>
              <a:rPr lang="en-US" sz="1600" dirty="0"/>
              <a:t>To determine which boroughs were affected the most.</a:t>
            </a:r>
          </a:p>
          <a:p>
            <a:pPr lvl="1"/>
            <a:r>
              <a:rPr lang="en-US" sz="1600" dirty="0"/>
              <a:t>To determine how severe the pandemic was.</a:t>
            </a:r>
          </a:p>
          <a:p>
            <a:pPr lvl="1"/>
            <a:r>
              <a:rPr lang="en-US" sz="1600" dirty="0"/>
              <a:t>To determine what time of the year hospitals need to maximize staffing.</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The data set</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893064" y="1866164"/>
            <a:ext cx="10528915" cy="3687763"/>
          </a:xfrm>
        </p:spPr>
        <p:txBody>
          <a:bodyPr>
            <a:noAutofit/>
          </a:bodyPr>
          <a:lstStyle/>
          <a:p>
            <a:r>
              <a:rPr lang="en-US" sz="2400" dirty="0"/>
              <a:t>Data set in CSV format.</a:t>
            </a:r>
          </a:p>
          <a:p>
            <a:r>
              <a:rPr lang="en-US" sz="2400" dirty="0"/>
              <a:t>Data set posted on data.gov website with the following URL:  </a:t>
            </a:r>
            <a:r>
              <a:rPr lang="en-US" sz="2400" dirty="0">
                <a:effectLst/>
                <a:latin typeface="Aptos" panose="020B0004020202020204" pitchFamily="34" charset="0"/>
                <a:ea typeface="Aptos" panose="020B0004020202020204" pitchFamily="34" charset="0"/>
                <a:cs typeface="Times New Roman" panose="02020603050405020304" pitchFamily="18" charset="0"/>
                <a:hlinkClick r:id="rId2"/>
              </a:rPr>
              <a:t>https://data.cityofnewyork.us/api/views/rc75-m7u3/rows.csv?accessType=DOWNLOAD</a:t>
            </a:r>
            <a:endParaRPr lang="en-US" sz="2400" dirty="0">
              <a:effectLst/>
              <a:latin typeface="Aptos" panose="020B0004020202020204" pitchFamily="34" charset="0"/>
              <a:ea typeface="Aptos" panose="020B0004020202020204" pitchFamily="34" charset="0"/>
              <a:cs typeface="Times New Roman" panose="02020603050405020304" pitchFamily="18" charset="0"/>
            </a:endParaRPr>
          </a:p>
          <a:p>
            <a:r>
              <a:rPr lang="en-US" sz="2400" dirty="0">
                <a:latin typeface="Aptos" panose="020B0004020202020204" pitchFamily="34" charset="0"/>
                <a:cs typeface="Times New Roman" panose="02020603050405020304" pitchFamily="18" charset="0"/>
              </a:rPr>
              <a:t>1501 rows by 55 columns</a:t>
            </a:r>
          </a:p>
          <a:p>
            <a:pPr lvl="1"/>
            <a:r>
              <a:rPr lang="en-US" sz="2400" dirty="0">
                <a:latin typeface="Aptos" panose="020B0004020202020204" pitchFamily="34" charset="0"/>
                <a:cs typeface="Times New Roman" panose="02020603050405020304" pitchFamily="18" charset="0"/>
              </a:rPr>
              <a:t>Each row is a date starting on 2/29/20 and ending 4/8/24</a:t>
            </a:r>
          </a:p>
          <a:p>
            <a:pPr lvl="1"/>
            <a:r>
              <a:rPr lang="en-US" sz="2400" dirty="0">
                <a:latin typeface="Aptos" panose="020B0004020202020204" pitchFamily="34" charset="0"/>
                <a:cs typeface="Times New Roman" panose="02020603050405020304" pitchFamily="18" charset="0"/>
              </a:rPr>
              <a:t>Each column is a daily count statistic</a:t>
            </a:r>
            <a:endParaRPr lang="en-US" sz="2400" dirty="0"/>
          </a:p>
          <a:p>
            <a:r>
              <a:rPr lang="en-US" sz="2400" dirty="0"/>
              <a:t>Data analysis was performed on Jupyter Notebook version 6.5.4 using Python version 3.11.7 packaged by Anaconda, Inc.</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04758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Question 1</a:t>
            </a:r>
            <a:br>
              <a:rPr lang="en-US" dirty="0"/>
            </a:br>
            <a:r>
              <a:rPr lang="en-US" dirty="0"/>
              <a:t>when did covid-19 peak in new York city?</a:t>
            </a:r>
            <a:endParaRPr lang="en-ZA" dirty="0"/>
          </a:p>
        </p:txBody>
      </p:sp>
      <p:pic>
        <p:nvPicPr>
          <p:cNvPr id="3076" name="Picture 4">
            <a:extLst>
              <a:ext uri="{FF2B5EF4-FFF2-40B4-BE49-F238E27FC236}">
                <a16:creationId xmlns:a16="http://schemas.microsoft.com/office/drawing/2014/main" id="{99BEDFDE-7F43-9E72-6986-F76D0AF626C5}"/>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6869" r="2686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C538-9180-C051-C007-B437B8151BC3}"/>
              </a:ext>
            </a:extLst>
          </p:cNvPr>
          <p:cNvSpPr>
            <a:spLocks noGrp="1"/>
          </p:cNvSpPr>
          <p:nvPr>
            <p:ph type="title"/>
          </p:nvPr>
        </p:nvSpPr>
        <p:spPr/>
        <p:txBody>
          <a:bodyPr/>
          <a:lstStyle/>
          <a:p>
            <a:r>
              <a:rPr lang="en-US" dirty="0"/>
              <a:t>When did Covid-19 peak in New York city?</a:t>
            </a:r>
          </a:p>
        </p:txBody>
      </p:sp>
      <p:sp>
        <p:nvSpPr>
          <p:cNvPr id="5" name="Slide Number Placeholder 4">
            <a:extLst>
              <a:ext uri="{FF2B5EF4-FFF2-40B4-BE49-F238E27FC236}">
                <a16:creationId xmlns:a16="http://schemas.microsoft.com/office/drawing/2014/main" id="{A5F248A1-4343-61C7-2A68-F4B00CA2DCE8}"/>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a:extLst>
              <a:ext uri="{FF2B5EF4-FFF2-40B4-BE49-F238E27FC236}">
                <a16:creationId xmlns:a16="http://schemas.microsoft.com/office/drawing/2014/main" id="{A5A323CA-C2A5-FCCC-A759-BF5552F8587A}"/>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983705" y="1399033"/>
            <a:ext cx="5935359" cy="466488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64C2FFAD-E846-D580-C154-CA326E746B28}"/>
              </a:ext>
            </a:extLst>
          </p:cNvPr>
          <p:cNvSpPr>
            <a:spLocks noGrp="1"/>
          </p:cNvSpPr>
          <p:nvPr>
            <p:ph sz="quarter" idx="13"/>
          </p:nvPr>
        </p:nvSpPr>
        <p:spPr>
          <a:xfrm>
            <a:off x="640080" y="1399032"/>
            <a:ext cx="5141277" cy="4847589"/>
          </a:xfrm>
        </p:spPr>
        <p:txBody>
          <a:bodyPr>
            <a:normAutofit/>
          </a:bodyPr>
          <a:lstStyle/>
          <a:p>
            <a:r>
              <a:rPr lang="en-US" sz="1800" dirty="0"/>
              <a:t>Line graph used to plot date on the x-axis versus daily counts on the y-axis.</a:t>
            </a:r>
          </a:p>
          <a:p>
            <a:r>
              <a:rPr lang="en-US" sz="1800" dirty="0"/>
              <a:t>Overlaying confirmed Covid-19 case counts, hospitalizations and deaths caused by Covid-19 on the same graph.</a:t>
            </a:r>
          </a:p>
          <a:p>
            <a:r>
              <a:rPr lang="en-US" sz="1800" dirty="0"/>
              <a:t>First wave in winter of 2020 has high relative hospitalizations and death.</a:t>
            </a:r>
          </a:p>
          <a:p>
            <a:r>
              <a:rPr lang="en-US" sz="1800" dirty="0"/>
              <a:t>Second wave in winter of 2020-2021</a:t>
            </a:r>
          </a:p>
          <a:p>
            <a:r>
              <a:rPr lang="en-US" sz="1800" dirty="0"/>
              <a:t>Third wave in winter of 2021-2022 has very high case counts.</a:t>
            </a:r>
          </a:p>
          <a:p>
            <a:r>
              <a:rPr lang="en-US" sz="1800" dirty="0"/>
              <a:t>A fourth wave of low sustained case counts for the entire year of 2022 then peters out.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3199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Question 2</a:t>
            </a:r>
            <a:br>
              <a:rPr lang="en-US" dirty="0"/>
            </a:br>
            <a:r>
              <a:rPr lang="en-US" dirty="0"/>
              <a:t>which boroughs were affected the most?</a:t>
            </a:r>
            <a:endParaRPr lang="en-ZA" dirty="0"/>
          </a:p>
        </p:txBody>
      </p:sp>
      <p:pic>
        <p:nvPicPr>
          <p:cNvPr id="2062" name="Picture 14" descr="20,000+ Free Liberty Statue &amp; New York Images - Pixabay">
            <a:extLst>
              <a:ext uri="{FF2B5EF4-FFF2-40B4-BE49-F238E27FC236}">
                <a16:creationId xmlns:a16="http://schemas.microsoft.com/office/drawing/2014/main" id="{2DF0E383-3DFA-3E6F-815F-B57679AB821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3978" r="23978"/>
          <a:stretch>
            <a:fillRect/>
          </a:stretch>
        </p:blipFill>
        <p:spPr bwMode="auto">
          <a:xfrm>
            <a:off x="-15240" y="-15240"/>
            <a:ext cx="4598137" cy="662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7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Which nyc boroughs were affected the most?</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1708150"/>
            <a:ext cx="10655109" cy="4345813"/>
          </a:xfrm>
        </p:spPr>
        <p:txBody>
          <a:bodyPr/>
          <a:lstStyle/>
          <a:p>
            <a:r>
              <a:rPr lang="en-US" dirty="0"/>
              <a:t>-For this question, the first wave (first 100 days) was chosen to focus in on because of the high percentages of hospitalizations and deaths to confirmed Covid-19 case counts.</a:t>
            </a:r>
          </a:p>
          <a:p>
            <a:endParaRPr lang="en-US" dirty="0"/>
          </a:p>
          <a:p>
            <a:r>
              <a:rPr lang="en-US" dirty="0"/>
              <a:t>-The next 3 graphs are line graphs that display date on the x-axis and daily case counts on the y-axis.  Each individual borough’s daily counts are overlayed on the same graph.  The daily counts are of confirmed Covid-19 cases, hospitalizations resulting from Covid-19, and deaths resulting from Covid-19.</a:t>
            </a:r>
          </a:p>
          <a:p>
            <a:endParaRPr lang="en-US" dirty="0"/>
          </a:p>
          <a:p>
            <a:r>
              <a:rPr lang="en-US" dirty="0"/>
              <a:t>-The fourth graph shows an ordered bar chart of the summed total counts for each of the boroughs.  Queens had the highest count totals for all categories and Staten Island had the least totals for all categories.</a:t>
            </a:r>
          </a:p>
          <a:p>
            <a:endParaRPr lang="en-US" dirty="0"/>
          </a:p>
          <a:p>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D15F6-9396-3712-25EB-42B92A58E8A9}"/>
              </a:ext>
            </a:extLst>
          </p:cNvPr>
          <p:cNvSpPr>
            <a:spLocks noGrp="1"/>
          </p:cNvSpPr>
          <p:nvPr>
            <p:ph type="title"/>
          </p:nvPr>
        </p:nvSpPr>
        <p:spPr/>
        <p:txBody>
          <a:bodyPr/>
          <a:lstStyle/>
          <a:p>
            <a:r>
              <a:rPr lang="en-US" dirty="0"/>
              <a:t>Daily case counts in the first 100 days for each nyc borough</a:t>
            </a:r>
          </a:p>
        </p:txBody>
      </p:sp>
      <p:sp>
        <p:nvSpPr>
          <p:cNvPr id="4" name="Slide Number Placeholder 3">
            <a:extLst>
              <a:ext uri="{FF2B5EF4-FFF2-40B4-BE49-F238E27FC236}">
                <a16:creationId xmlns:a16="http://schemas.microsoft.com/office/drawing/2014/main" id="{F7C7F636-2BAA-7A59-6C2B-7486ACAA071C}"/>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3074" name="Picture 2">
            <a:extLst>
              <a:ext uri="{FF2B5EF4-FFF2-40B4-BE49-F238E27FC236}">
                <a16:creationId xmlns:a16="http://schemas.microsoft.com/office/drawing/2014/main" id="{82281936-16C8-92E1-1B16-0E8A99851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88" y="1508761"/>
            <a:ext cx="8025384" cy="489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33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B46F-9687-566C-BC62-702AA7D0D7F7}"/>
              </a:ext>
            </a:extLst>
          </p:cNvPr>
          <p:cNvSpPr>
            <a:spLocks noGrp="1"/>
          </p:cNvSpPr>
          <p:nvPr>
            <p:ph type="title"/>
          </p:nvPr>
        </p:nvSpPr>
        <p:spPr/>
        <p:txBody>
          <a:bodyPr/>
          <a:lstStyle/>
          <a:p>
            <a:r>
              <a:rPr lang="en-US" dirty="0"/>
              <a:t>Daily hospitalization counts in the first 100 days for each borough</a:t>
            </a:r>
          </a:p>
        </p:txBody>
      </p:sp>
      <p:sp>
        <p:nvSpPr>
          <p:cNvPr id="4" name="Slide Number Placeholder 3">
            <a:extLst>
              <a:ext uri="{FF2B5EF4-FFF2-40B4-BE49-F238E27FC236}">
                <a16:creationId xmlns:a16="http://schemas.microsoft.com/office/drawing/2014/main" id="{929D92C7-0191-4BBB-9FE9-51AAB4A3C01A}"/>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4098" name="Picture 2">
            <a:extLst>
              <a:ext uri="{FF2B5EF4-FFF2-40B4-BE49-F238E27FC236}">
                <a16:creationId xmlns:a16="http://schemas.microsoft.com/office/drawing/2014/main" id="{6E387D0C-8835-4D47-F397-1EBECD121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064" y="1481328"/>
            <a:ext cx="7802643" cy="476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40180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{31A0684C-0123-4A3C-817F-1ACE44F57F5A}tf16411248_win32</Template>
  <TotalTime>382</TotalTime>
  <Words>1189</Words>
  <Application>Microsoft Office PowerPoint</Application>
  <PresentationFormat>Widescreen</PresentationFormat>
  <Paragraphs>81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Avenir Next LT Pro Light</vt:lpstr>
      <vt:lpstr>Calibri</vt:lpstr>
      <vt:lpstr>Courier New</vt:lpstr>
      <vt:lpstr>Posterama</vt:lpstr>
      <vt:lpstr>Custom</vt:lpstr>
      <vt:lpstr>COVID-19 Daily Counts of Cases, Hospitalizations, and Deaths by new York city health department</vt:lpstr>
      <vt:lpstr>Introduction</vt:lpstr>
      <vt:lpstr>The data set</vt:lpstr>
      <vt:lpstr>Question 1 when did covid-19 peak in new York city?</vt:lpstr>
      <vt:lpstr>When did Covid-19 peak in New York city?</vt:lpstr>
      <vt:lpstr>Question 2 which boroughs were affected the most?</vt:lpstr>
      <vt:lpstr>Which nyc boroughs were affected the most?</vt:lpstr>
      <vt:lpstr>Daily case counts in the first 100 days for each nyc borough</vt:lpstr>
      <vt:lpstr>Daily hospitalization counts in the first 100 days for each borough</vt:lpstr>
      <vt:lpstr>Daily death counts in the first 100 days for each bourough</vt:lpstr>
      <vt:lpstr>Five Nyc borough totals for the first 100 days</vt:lpstr>
      <vt:lpstr>Question 3 How severe was the covid-19 pandemic in nyc?</vt:lpstr>
      <vt:lpstr>How severe was the covid-19 pandemic in nyc in the first 100 days?</vt:lpstr>
      <vt:lpstr>Question 4 is there a time of the year with the most impact due to covid-19?</vt:lpstr>
      <vt:lpstr>Is there a time of the year with the most impact due to covid-19?</vt:lpstr>
      <vt:lpstr>The worst days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Dana Tryon</dc:creator>
  <cp:lastModifiedBy>Dana Tryon</cp:lastModifiedBy>
  <cp:revision>1</cp:revision>
  <dcterms:created xsi:type="dcterms:W3CDTF">2024-05-07T01:14:44Z</dcterms:created>
  <dcterms:modified xsi:type="dcterms:W3CDTF">2024-05-07T19:05:48Z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